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5"/>
  </p:notesMasterIdLst>
  <p:handoutMasterIdLst>
    <p:handoutMasterId r:id="rId40"/>
  </p:handoutMasterIdLst>
  <p:sldIdLst>
    <p:sldId id="529" r:id="rId3"/>
    <p:sldId id="737" r:id="rId4"/>
    <p:sldId id="738" r:id="rId6"/>
    <p:sldId id="795" r:id="rId7"/>
    <p:sldId id="796" r:id="rId8"/>
    <p:sldId id="723" r:id="rId9"/>
    <p:sldId id="756" r:id="rId10"/>
    <p:sldId id="757" r:id="rId11"/>
    <p:sldId id="758" r:id="rId12"/>
    <p:sldId id="759" r:id="rId13"/>
    <p:sldId id="726" r:id="rId14"/>
    <p:sldId id="732" r:id="rId15"/>
    <p:sldId id="734" r:id="rId16"/>
    <p:sldId id="733" r:id="rId17"/>
    <p:sldId id="739" r:id="rId18"/>
    <p:sldId id="740" r:id="rId19"/>
    <p:sldId id="760" r:id="rId20"/>
    <p:sldId id="728" r:id="rId21"/>
    <p:sldId id="724" r:id="rId22"/>
    <p:sldId id="725" r:id="rId23"/>
    <p:sldId id="763" r:id="rId24"/>
    <p:sldId id="765" r:id="rId25"/>
    <p:sldId id="766" r:id="rId26"/>
    <p:sldId id="767" r:id="rId27"/>
    <p:sldId id="768" r:id="rId28"/>
    <p:sldId id="769" r:id="rId29"/>
    <p:sldId id="785" r:id="rId30"/>
    <p:sldId id="770" r:id="rId31"/>
    <p:sldId id="771" r:id="rId32"/>
    <p:sldId id="784" r:id="rId33"/>
    <p:sldId id="772" r:id="rId34"/>
    <p:sldId id="773" r:id="rId35"/>
    <p:sldId id="774" r:id="rId36"/>
    <p:sldId id="775" r:id="rId37"/>
    <p:sldId id="776" r:id="rId38"/>
    <p:sldId id="778" r:id="rId3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3ebddb83-ef2a-4382-98b6-fec33d016608}">
          <p14:sldIdLst>
            <p14:sldId id="529"/>
            <p14:sldId id="737"/>
            <p14:sldId id="738"/>
            <p14:sldId id="795"/>
            <p14:sldId id="796"/>
            <p14:sldId id="723"/>
            <p14:sldId id="756"/>
            <p14:sldId id="757"/>
            <p14:sldId id="758"/>
            <p14:sldId id="759"/>
            <p14:sldId id="726"/>
            <p14:sldId id="732"/>
            <p14:sldId id="734"/>
            <p14:sldId id="733"/>
            <p14:sldId id="739"/>
            <p14:sldId id="740"/>
            <p14:sldId id="760"/>
            <p14:sldId id="728"/>
            <p14:sldId id="724"/>
            <p14:sldId id="725"/>
            <p14:sldId id="763"/>
            <p14:sldId id="765"/>
            <p14:sldId id="766"/>
            <p14:sldId id="767"/>
            <p14:sldId id="768"/>
            <p14:sldId id="769"/>
            <p14:sldId id="785"/>
            <p14:sldId id="770"/>
            <p14:sldId id="771"/>
            <p14:sldId id="784"/>
            <p14:sldId id="772"/>
            <p14:sldId id="773"/>
            <p14:sldId id="774"/>
            <p14:sldId id="775"/>
            <p14:sldId id="776"/>
            <p14:sldId id="77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BEB"/>
    <a:srgbClr val="48597F"/>
    <a:srgbClr val="1399EE"/>
    <a:srgbClr val="EFA613"/>
    <a:srgbClr val="AE79F0"/>
    <a:srgbClr val="05C1A8"/>
    <a:srgbClr val="B2B2B2"/>
    <a:srgbClr val="7397BB"/>
    <a:srgbClr val="6B84BB"/>
    <a:srgbClr val="11AD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79" autoAdjust="0"/>
    <p:restoredTop sz="99203" autoAdjust="0"/>
  </p:normalViewPr>
  <p:slideViewPr>
    <p:cSldViewPr>
      <p:cViewPr>
        <p:scale>
          <a:sx n="89" d="100"/>
          <a:sy n="89" d="100"/>
        </p:scale>
        <p:origin x="-582" y="-138"/>
      </p:cViewPr>
      <p:guideLst>
        <p:guide orient="horz" pos="1792"/>
        <p:guide pos="2869"/>
      </p:guideLst>
    </p:cSldViewPr>
  </p:slideViewPr>
  <p:notesTextViewPr>
    <p:cViewPr>
      <p:scale>
        <a:sx n="1" d="1"/>
        <a:sy n="1" d="1"/>
      </p:scale>
      <p:origin x="0" y="0"/>
    </p:cViewPr>
  </p:notesTextViewPr>
  <p:sorterViewPr>
    <p:cViewPr>
      <p:scale>
        <a:sx n="93" d="100"/>
        <a:sy n="93" d="100"/>
      </p:scale>
      <p:origin x="0" y="0"/>
    </p:cViewPr>
  </p:sorterViewPr>
  <p:notesViewPr>
    <p:cSldViewPr>
      <p:cViewPr varScale="1">
        <p:scale>
          <a:sx n="106" d="100"/>
          <a:sy n="106" d="100"/>
        </p:scale>
        <p:origin x="-3688" y="-112"/>
      </p:cViewPr>
      <p:guideLst>
        <p:guide orient="horz" pos="3185"/>
        <p:guide pos="2152"/>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handoutMaster" Target="handoutMasters/handoutMaster1.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093954A-C201-EB40-9459-342C786798D2}" type="datetimeFigureOut">
              <a:rPr lang="en-US" smtClean="0"/>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F52853C-6216-544B-82BE-E4DDDB9FF424}" type="slidenum">
              <a:rPr lang="en-US" smtClean="0"/>
            </a:fld>
            <a:endParaRPr lang="en-US" dirty="0"/>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7D0FC4-79A4-4CD6-9D21-6D2AFDDF42EC}" type="datetimeFigureOut">
              <a:rPr lang="en-US" smtClean="0"/>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A829E4-7B8F-48ED-BCF8-1C0A3C644052}" type="slidenum">
              <a:rPr lang="en-US" smtClean="0"/>
            </a:fld>
            <a:endParaRPr 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a:xfrm>
            <a:off x="684213" y="1141413"/>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noChangeArrowheads="1"/>
          </p:cNvSpPr>
          <p:nvPr>
            <p:ph type="body" idx="1"/>
          </p:nvPr>
        </p:nvSpPr>
        <p:spPr>
          <a:xfrm>
            <a:off x="684213" y="4398963"/>
            <a:ext cx="5486400" cy="3600450"/>
          </a:xfrm>
          <a:noFill/>
          <a:extLst>
            <a:ext uri="{909E8E84-426E-40DD-AFC4-6F175D3DCCD1}">
              <a14:hiddenFill xmlns:a14="http://schemas.microsoft.com/office/drawing/2010/main">
                <a:solidFill>
                  <a:srgbClr val="FFFFFF"/>
                </a:solidFill>
              </a14:hiddenFill>
            </a:ext>
          </a:extLst>
        </p:spPr>
        <p:txBody>
          <a:bodyPr/>
          <a:lstStyle/>
          <a:p>
            <a:pPr>
              <a:spcBef>
                <a:spcPct val="0"/>
              </a:spcBef>
            </a:pPr>
            <a:r>
              <a:rPr lang="zh-CN" altLang="en-US"/>
              <a:t>模板来自于 </a:t>
            </a:r>
            <a:r>
              <a:rPr lang="en-US"/>
              <a:t>http://meihua.docer.com/</a:t>
            </a:r>
            <a:endParaRPr lang="zh-CN" altLang="en-US"/>
          </a:p>
        </p:txBody>
      </p:sp>
      <p:sp>
        <p:nvSpPr>
          <p:cNvPr id="13316" name="灯片编号占位符 3"/>
          <p:cNvSpPr txBox="1">
            <a:spLocks noGrp="1" noChangeArrowheads="1"/>
          </p:cNvSpPr>
          <p:nvPr/>
        </p:nvSpPr>
        <p:spPr bwMode="auto">
          <a:xfrm>
            <a:off x="3883025" y="8683625"/>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fld id="{18C765C7-F05C-4732-9BB2-6BA685FD7E24}" type="slidenum">
              <a:rPr lang="zh-CN" altLang="en-US" sz="1200"/>
            </a:fld>
            <a:endParaRPr lang="zh-CN" altLang="en-US" sz="1200"/>
          </a:p>
        </p:txBody>
      </p:sp>
    </p:spTree>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spk.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Pie 4"/>
          <p:cNvSpPr/>
          <p:nvPr userDrawn="1"/>
        </p:nvSpPr>
        <p:spPr>
          <a:xfrm rot="5400000" flipH="1" flipV="1">
            <a:off x="-623887" y="1947863"/>
            <a:ext cx="1247774" cy="1247774"/>
          </a:xfrm>
          <a:prstGeom prst="pie">
            <a:avLst>
              <a:gd name="adj1" fmla="val 0"/>
              <a:gd name="adj2" fmla="val 10782358"/>
            </a:avLst>
          </a:prstGeom>
          <a:solidFill>
            <a:srgbClr val="1399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6" name="Pie 4"/>
          <p:cNvSpPr/>
          <p:nvPr userDrawn="1"/>
        </p:nvSpPr>
        <p:spPr>
          <a:xfrm rot="16200000" flipV="1">
            <a:off x="8520113" y="1947863"/>
            <a:ext cx="1247774" cy="1247774"/>
          </a:xfrm>
          <a:prstGeom prst="pie">
            <a:avLst>
              <a:gd name="adj1" fmla="val 0"/>
              <a:gd name="adj2" fmla="val 10782358"/>
            </a:avLst>
          </a:prstGeom>
          <a:solidFill>
            <a:srgbClr val="1399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8" name="Text Placeholder 2"/>
          <p:cNvSpPr>
            <a:spLocks noGrp="1"/>
          </p:cNvSpPr>
          <p:nvPr>
            <p:ph type="body" sz="quarter" idx="33"/>
          </p:nvPr>
        </p:nvSpPr>
        <p:spPr>
          <a:xfrm>
            <a:off x="838200" y="1459230"/>
            <a:ext cx="2133600" cy="274320"/>
          </a:xfrm>
        </p:spPr>
        <p:txBody>
          <a:bodyPr>
            <a:noAutofit/>
          </a:bodyPr>
          <a:lstStyle>
            <a:lvl1pPr marL="0" indent="0">
              <a:buNone/>
              <a:defRPr sz="1200" b="0" i="0">
                <a:solidFill>
                  <a:srgbClr val="1399EE"/>
                </a:solidFill>
                <a:latin typeface="Glegoo"/>
                <a:cs typeface="Glegoo"/>
              </a:defRPr>
            </a:lvl1pPr>
          </a:lstStyle>
          <a:p>
            <a:pPr lvl="0"/>
            <a:endParaRPr lang="en-US" dirty="0"/>
          </a:p>
        </p:txBody>
      </p:sp>
      <p:sp>
        <p:nvSpPr>
          <p:cNvPr id="9" name="Text Placeholder 14"/>
          <p:cNvSpPr>
            <a:spLocks noGrp="1"/>
          </p:cNvSpPr>
          <p:nvPr>
            <p:ph type="body" sz="quarter" idx="34"/>
          </p:nvPr>
        </p:nvSpPr>
        <p:spPr>
          <a:xfrm>
            <a:off x="838200" y="1657350"/>
            <a:ext cx="2819400" cy="609600"/>
          </a:xfrm>
        </p:spPr>
        <p:txBody>
          <a:bodyPr>
            <a:normAutofit/>
          </a:bodyPr>
          <a:lstStyle>
            <a:lvl1pPr marL="0" indent="0">
              <a:buFontTx/>
              <a:buNone/>
              <a:defRPr sz="1050">
                <a:solidFill>
                  <a:srgbClr val="7F7F7F"/>
                </a:solidFill>
                <a:latin typeface="Calibri" panose="020F0502020204030204"/>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US" dirty="0"/>
          </a:p>
        </p:txBody>
      </p:sp>
      <p:sp>
        <p:nvSpPr>
          <p:cNvPr id="10" name="Text Placeholder 2"/>
          <p:cNvSpPr>
            <a:spLocks noGrp="1"/>
          </p:cNvSpPr>
          <p:nvPr>
            <p:ph type="body" sz="quarter" idx="35"/>
          </p:nvPr>
        </p:nvSpPr>
        <p:spPr>
          <a:xfrm>
            <a:off x="838200" y="2526030"/>
            <a:ext cx="2133600" cy="274320"/>
          </a:xfrm>
        </p:spPr>
        <p:txBody>
          <a:bodyPr>
            <a:noAutofit/>
          </a:bodyPr>
          <a:lstStyle>
            <a:lvl1pPr marL="0" indent="0">
              <a:buNone/>
              <a:defRPr sz="1200" b="0" i="0">
                <a:solidFill>
                  <a:srgbClr val="1399EE"/>
                </a:solidFill>
                <a:latin typeface="Glegoo"/>
                <a:cs typeface="Glegoo"/>
              </a:defRPr>
            </a:lvl1pPr>
          </a:lstStyle>
          <a:p>
            <a:pPr lvl="0"/>
            <a:endParaRPr lang="en-US" dirty="0"/>
          </a:p>
        </p:txBody>
      </p:sp>
      <p:sp>
        <p:nvSpPr>
          <p:cNvPr id="11" name="Text Placeholder 14"/>
          <p:cNvSpPr>
            <a:spLocks noGrp="1"/>
          </p:cNvSpPr>
          <p:nvPr>
            <p:ph type="body" sz="quarter" idx="36"/>
          </p:nvPr>
        </p:nvSpPr>
        <p:spPr>
          <a:xfrm>
            <a:off x="838200" y="2724150"/>
            <a:ext cx="2819400" cy="609600"/>
          </a:xfrm>
        </p:spPr>
        <p:txBody>
          <a:bodyPr>
            <a:normAutofit/>
          </a:bodyPr>
          <a:lstStyle>
            <a:lvl1pPr marL="0" indent="0">
              <a:buFontTx/>
              <a:buNone/>
              <a:defRPr sz="1050">
                <a:solidFill>
                  <a:srgbClr val="7F7F7F"/>
                </a:solidFill>
                <a:latin typeface="Calibri" panose="020F0502020204030204"/>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US" dirty="0"/>
          </a:p>
        </p:txBody>
      </p:sp>
      <p:sp>
        <p:nvSpPr>
          <p:cNvPr id="12" name="Text Placeholder 2"/>
          <p:cNvSpPr>
            <a:spLocks noGrp="1"/>
          </p:cNvSpPr>
          <p:nvPr>
            <p:ph type="body" sz="quarter" idx="37"/>
          </p:nvPr>
        </p:nvSpPr>
        <p:spPr>
          <a:xfrm>
            <a:off x="838200" y="3592830"/>
            <a:ext cx="2133600" cy="274320"/>
          </a:xfrm>
        </p:spPr>
        <p:txBody>
          <a:bodyPr>
            <a:noAutofit/>
          </a:bodyPr>
          <a:lstStyle>
            <a:lvl1pPr marL="0" indent="0">
              <a:buNone/>
              <a:defRPr sz="1200" b="0" i="0">
                <a:solidFill>
                  <a:srgbClr val="1399EE"/>
                </a:solidFill>
                <a:latin typeface="Glegoo"/>
                <a:cs typeface="Glegoo"/>
              </a:defRPr>
            </a:lvl1pPr>
          </a:lstStyle>
          <a:p>
            <a:pPr lvl="0"/>
            <a:endParaRPr lang="en-US" dirty="0"/>
          </a:p>
        </p:txBody>
      </p:sp>
      <p:sp>
        <p:nvSpPr>
          <p:cNvPr id="13" name="Text Placeholder 14"/>
          <p:cNvSpPr>
            <a:spLocks noGrp="1"/>
          </p:cNvSpPr>
          <p:nvPr>
            <p:ph type="body" sz="quarter" idx="38"/>
          </p:nvPr>
        </p:nvSpPr>
        <p:spPr>
          <a:xfrm>
            <a:off x="838200" y="3790950"/>
            <a:ext cx="2819400" cy="609600"/>
          </a:xfrm>
        </p:spPr>
        <p:txBody>
          <a:bodyPr>
            <a:normAutofit/>
          </a:bodyPr>
          <a:lstStyle>
            <a:lvl1pPr marL="0" indent="0">
              <a:buFontTx/>
              <a:buNone/>
              <a:defRPr sz="1050">
                <a:solidFill>
                  <a:srgbClr val="7F7F7F"/>
                </a:solidFill>
                <a:latin typeface="Calibri" panose="020F0502020204030204"/>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US" dirty="0"/>
          </a:p>
        </p:txBody>
      </p:sp>
      <p:sp>
        <p:nvSpPr>
          <p:cNvPr id="14" name="Title 1"/>
          <p:cNvSpPr>
            <a:spLocks noGrp="1"/>
          </p:cNvSpPr>
          <p:nvPr>
            <p:ph type="title"/>
          </p:nvPr>
        </p:nvSpPr>
        <p:spPr>
          <a:xfrm>
            <a:off x="457200" y="285750"/>
            <a:ext cx="8229600" cy="857250"/>
          </a:xfrm>
        </p:spPr>
        <p:txBody>
          <a:bodyPr>
            <a:normAutofit/>
          </a:bodyPr>
          <a:lstStyle>
            <a:lvl1pPr>
              <a:defRPr sz="2800">
                <a:solidFill>
                  <a:srgbClr val="48597F"/>
                </a:solidFill>
                <a:latin typeface="Lato Light"/>
                <a:cs typeface="Lato Light"/>
              </a:defRPr>
            </a:lvl1pPr>
          </a:lstStyle>
          <a:p>
            <a:r>
              <a:rPr lang="en-US" dirty="0" smtClean="0"/>
              <a:t>Click to edit Master title style</a:t>
            </a:r>
            <a:endParaRPr lang="en-US" dirty="0"/>
          </a:p>
        </p:txBody>
      </p:sp>
      <p:sp>
        <p:nvSpPr>
          <p:cNvPr id="17" name="Text Placeholder 17"/>
          <p:cNvSpPr>
            <a:spLocks noGrp="1"/>
          </p:cNvSpPr>
          <p:nvPr>
            <p:ph type="body" sz="quarter" idx="23"/>
          </p:nvPr>
        </p:nvSpPr>
        <p:spPr>
          <a:xfrm>
            <a:off x="2057400" y="876300"/>
            <a:ext cx="5029200" cy="323850"/>
          </a:xfrm>
        </p:spPr>
        <p:txBody>
          <a:bodyPr>
            <a:noAutofit/>
          </a:bodyPr>
          <a:lstStyle>
            <a:lvl1pPr marL="0" indent="0" algn="ctr">
              <a:buFontTx/>
              <a:buNone/>
              <a:defRPr sz="1200" i="0">
                <a:solidFill>
                  <a:srgbClr val="1399EE"/>
                </a:solidFill>
                <a:latin typeface="Glegoo"/>
                <a:cs typeface="Glegoo"/>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US" dirty="0"/>
          </a:p>
        </p:txBody>
      </p:sp>
      <p:sp>
        <p:nvSpPr>
          <p:cNvPr id="18" name="Slide Number Placeholder 5"/>
          <p:cNvSpPr>
            <a:spLocks noGrp="1"/>
          </p:cNvSpPr>
          <p:nvPr>
            <p:ph type="sldNum" sz="quarter" idx="4"/>
          </p:nvPr>
        </p:nvSpPr>
        <p:spPr>
          <a:xfrm>
            <a:off x="4381500" y="4868863"/>
            <a:ext cx="381000" cy="274637"/>
          </a:xfrm>
          <a:prstGeom prst="rect">
            <a:avLst/>
          </a:prstGeom>
        </p:spPr>
        <p:txBody>
          <a:bodyPr vert="horz" lIns="91440" tIns="45720" rIns="91440" bIns="45720" rtlCol="0" anchor="ctr"/>
          <a:lstStyle>
            <a:lvl1pPr algn="r">
              <a:defRPr sz="1000">
                <a:solidFill>
                  <a:srgbClr val="FFFFFF"/>
                </a:solidFill>
                <a:latin typeface="Glegoo"/>
                <a:cs typeface="Glegoo"/>
              </a:defRPr>
            </a:lvl1pPr>
          </a:lstStyle>
          <a:p>
            <a:fld id="{4F30D5C1-D155-2E40-A967-511B3BD0F2AE}"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10" name="Rectangle 9"/>
          <p:cNvSpPr/>
          <p:nvPr userDrawn="1"/>
        </p:nvSpPr>
        <p:spPr>
          <a:xfrm>
            <a:off x="0" y="228600"/>
            <a:ext cx="9144000" cy="2266950"/>
          </a:xfrm>
          <a:prstGeom prst="rect">
            <a:avLst/>
          </a:prstGeom>
          <a:solidFill>
            <a:srgbClr val="4859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Calibri" panose="020F0502020204030204"/>
            </a:endParaRPr>
          </a:p>
        </p:txBody>
      </p:sp>
      <p:sp>
        <p:nvSpPr>
          <p:cNvPr id="2" name="Title 1"/>
          <p:cNvSpPr>
            <a:spLocks noGrp="1"/>
          </p:cNvSpPr>
          <p:nvPr>
            <p:ph type="title"/>
          </p:nvPr>
        </p:nvSpPr>
        <p:spPr>
          <a:xfrm>
            <a:off x="533400" y="514350"/>
            <a:ext cx="3657600" cy="1371600"/>
          </a:xfrm>
        </p:spPr>
        <p:txBody>
          <a:bodyPr>
            <a:normAutofit/>
          </a:bodyPr>
          <a:lstStyle>
            <a:lvl1pPr algn="l">
              <a:defRPr sz="2800" b="1" i="0">
                <a:solidFill>
                  <a:schemeClr val="bg1"/>
                </a:solidFill>
                <a:latin typeface="Glegoo"/>
                <a:cs typeface="Glegoo"/>
              </a:defRPr>
            </a:lvl1pPr>
          </a:lstStyle>
          <a:p>
            <a:endParaRPr lang="en-US" dirty="0"/>
          </a:p>
        </p:txBody>
      </p:sp>
      <p:sp>
        <p:nvSpPr>
          <p:cNvPr id="17" name="Picture Placeholder 16"/>
          <p:cNvSpPr>
            <a:spLocks noGrp="1"/>
          </p:cNvSpPr>
          <p:nvPr>
            <p:ph type="pic" sz="quarter" idx="59"/>
          </p:nvPr>
        </p:nvSpPr>
        <p:spPr>
          <a:xfrm>
            <a:off x="0" y="2419350"/>
            <a:ext cx="9144000" cy="2724150"/>
          </a:xfrm>
        </p:spPr>
        <p:txBody>
          <a:bodyPr>
            <a:normAutofit/>
          </a:bodyPr>
          <a:lstStyle>
            <a:lvl1pPr>
              <a:defRPr sz="1400">
                <a:solidFill>
                  <a:srgbClr val="17375E"/>
                </a:solidFill>
              </a:defRPr>
            </a:lvl1pPr>
          </a:lstStyle>
          <a:p>
            <a:endParaRPr lang="en-US"/>
          </a:p>
        </p:txBody>
      </p:sp>
      <p:sp>
        <p:nvSpPr>
          <p:cNvPr id="12" name="Text Placeholder 18"/>
          <p:cNvSpPr>
            <a:spLocks noGrp="1"/>
          </p:cNvSpPr>
          <p:nvPr>
            <p:ph type="body" sz="quarter" idx="62"/>
          </p:nvPr>
        </p:nvSpPr>
        <p:spPr>
          <a:xfrm>
            <a:off x="3469120" y="1123950"/>
            <a:ext cx="2093480" cy="899160"/>
          </a:xfrm>
        </p:spPr>
        <p:txBody>
          <a:bodyPr>
            <a:noAutofit/>
          </a:bodyPr>
          <a:lstStyle>
            <a:lvl1pPr marL="0" indent="0">
              <a:buFontTx/>
              <a:buNone/>
              <a:defRPr sz="1000">
                <a:solidFill>
                  <a:schemeClr val="bg1"/>
                </a:solidFill>
              </a:defRPr>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US" dirty="0"/>
          </a:p>
        </p:txBody>
      </p:sp>
      <p:sp>
        <p:nvSpPr>
          <p:cNvPr id="14" name="Text Placeholder 18"/>
          <p:cNvSpPr>
            <a:spLocks noGrp="1"/>
          </p:cNvSpPr>
          <p:nvPr>
            <p:ph type="body" sz="quarter" idx="63"/>
          </p:nvPr>
        </p:nvSpPr>
        <p:spPr>
          <a:xfrm>
            <a:off x="6212320" y="1123950"/>
            <a:ext cx="2093480" cy="899160"/>
          </a:xfrm>
        </p:spPr>
        <p:txBody>
          <a:bodyPr>
            <a:noAutofit/>
          </a:bodyPr>
          <a:lstStyle>
            <a:lvl1pPr marL="0" indent="0">
              <a:buFontTx/>
              <a:buNone/>
              <a:defRPr sz="1000">
                <a:solidFill>
                  <a:schemeClr val="bg1"/>
                </a:solidFill>
              </a:defRPr>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Image layout">
    <p:spTree>
      <p:nvGrpSpPr>
        <p:cNvPr id="1" name=""/>
        <p:cNvGrpSpPr/>
        <p:nvPr/>
      </p:nvGrpSpPr>
      <p:grpSpPr>
        <a:xfrm>
          <a:off x="0" y="0"/>
          <a:ext cx="0" cy="0"/>
          <a:chOff x="0" y="0"/>
          <a:chExt cx="0" cy="0"/>
        </a:xfrm>
      </p:grpSpPr>
      <p:sp>
        <p:nvSpPr>
          <p:cNvPr id="7" name="Picture Placeholder 3"/>
          <p:cNvSpPr>
            <a:spLocks noGrp="1"/>
          </p:cNvSpPr>
          <p:nvPr>
            <p:ph type="pic" sz="quarter" idx="56"/>
          </p:nvPr>
        </p:nvSpPr>
        <p:spPr>
          <a:xfrm>
            <a:off x="533400" y="1504950"/>
            <a:ext cx="2133600" cy="1371600"/>
          </a:xfrm>
        </p:spPr>
        <p:txBody>
          <a:bodyPr>
            <a:normAutofit/>
          </a:bodyPr>
          <a:lstStyle>
            <a:lvl1pPr marL="0" indent="0">
              <a:buFontTx/>
              <a:buNone/>
              <a:defRPr sz="1100">
                <a:solidFill>
                  <a:srgbClr val="17252F"/>
                </a:solidFill>
              </a:defRPr>
            </a:lvl1pPr>
          </a:lstStyle>
          <a:p>
            <a:endParaRPr lang="en-US"/>
          </a:p>
        </p:txBody>
      </p:sp>
      <p:sp>
        <p:nvSpPr>
          <p:cNvPr id="8" name="Picture Placeholder 3"/>
          <p:cNvSpPr>
            <a:spLocks noGrp="1"/>
          </p:cNvSpPr>
          <p:nvPr>
            <p:ph type="pic" sz="quarter" idx="57"/>
          </p:nvPr>
        </p:nvSpPr>
        <p:spPr>
          <a:xfrm>
            <a:off x="2760662" y="1504950"/>
            <a:ext cx="2133600" cy="1371600"/>
          </a:xfrm>
        </p:spPr>
        <p:txBody>
          <a:bodyPr>
            <a:normAutofit/>
          </a:bodyPr>
          <a:lstStyle>
            <a:lvl1pPr marL="0" indent="0">
              <a:buFontTx/>
              <a:buNone/>
              <a:defRPr sz="1100">
                <a:solidFill>
                  <a:srgbClr val="17252F"/>
                </a:solidFill>
              </a:defRPr>
            </a:lvl1pPr>
          </a:lstStyle>
          <a:p>
            <a:endParaRPr lang="en-US"/>
          </a:p>
        </p:txBody>
      </p:sp>
      <p:sp>
        <p:nvSpPr>
          <p:cNvPr id="9" name="Picture Placeholder 3"/>
          <p:cNvSpPr>
            <a:spLocks noGrp="1"/>
          </p:cNvSpPr>
          <p:nvPr>
            <p:ph type="pic" sz="quarter" idx="58"/>
          </p:nvPr>
        </p:nvSpPr>
        <p:spPr>
          <a:xfrm>
            <a:off x="533400" y="2952750"/>
            <a:ext cx="2133600" cy="1371600"/>
          </a:xfrm>
        </p:spPr>
        <p:txBody>
          <a:bodyPr>
            <a:normAutofit/>
          </a:bodyPr>
          <a:lstStyle>
            <a:lvl1pPr marL="0" indent="0">
              <a:buFontTx/>
              <a:buNone/>
              <a:defRPr sz="1100">
                <a:solidFill>
                  <a:srgbClr val="17252F"/>
                </a:solidFill>
              </a:defRPr>
            </a:lvl1pPr>
          </a:lstStyle>
          <a:p>
            <a:endParaRPr lang="en-US"/>
          </a:p>
        </p:txBody>
      </p:sp>
      <p:sp>
        <p:nvSpPr>
          <p:cNvPr id="10" name="Picture Placeholder 3"/>
          <p:cNvSpPr>
            <a:spLocks noGrp="1"/>
          </p:cNvSpPr>
          <p:nvPr>
            <p:ph type="pic" sz="quarter" idx="59"/>
          </p:nvPr>
        </p:nvSpPr>
        <p:spPr>
          <a:xfrm>
            <a:off x="2760662" y="2952750"/>
            <a:ext cx="2133600" cy="1371600"/>
          </a:xfrm>
        </p:spPr>
        <p:txBody>
          <a:bodyPr>
            <a:normAutofit/>
          </a:bodyPr>
          <a:lstStyle>
            <a:lvl1pPr marL="0" indent="0">
              <a:buFontTx/>
              <a:buNone/>
              <a:defRPr sz="1100">
                <a:solidFill>
                  <a:srgbClr val="17252F"/>
                </a:solidFill>
              </a:defRPr>
            </a:lvl1pPr>
          </a:lstStyle>
          <a:p>
            <a:endParaRPr lang="en-US"/>
          </a:p>
        </p:txBody>
      </p:sp>
      <p:sp>
        <p:nvSpPr>
          <p:cNvPr id="11" name="Title 1"/>
          <p:cNvSpPr>
            <a:spLocks noGrp="1"/>
          </p:cNvSpPr>
          <p:nvPr>
            <p:ph type="title"/>
          </p:nvPr>
        </p:nvSpPr>
        <p:spPr>
          <a:xfrm>
            <a:off x="457200" y="285750"/>
            <a:ext cx="8229600" cy="857250"/>
          </a:xfrm>
        </p:spPr>
        <p:txBody>
          <a:bodyPr>
            <a:normAutofit/>
          </a:bodyPr>
          <a:lstStyle>
            <a:lvl1pPr>
              <a:defRPr sz="2800">
                <a:solidFill>
                  <a:srgbClr val="48597F"/>
                </a:solidFill>
                <a:latin typeface="Lato Light"/>
                <a:cs typeface="Lato Light"/>
              </a:defRPr>
            </a:lvl1pPr>
          </a:lstStyle>
          <a:p>
            <a:r>
              <a:rPr lang="en-US" dirty="0" smtClean="0"/>
              <a:t>Click to edit Master title style</a:t>
            </a:r>
            <a:endParaRPr lang="en-US" dirty="0"/>
          </a:p>
        </p:txBody>
      </p:sp>
      <p:sp>
        <p:nvSpPr>
          <p:cNvPr id="14" name="Text Placeholder 17"/>
          <p:cNvSpPr>
            <a:spLocks noGrp="1"/>
          </p:cNvSpPr>
          <p:nvPr>
            <p:ph type="body" sz="quarter" idx="23"/>
          </p:nvPr>
        </p:nvSpPr>
        <p:spPr>
          <a:xfrm>
            <a:off x="2057400" y="876300"/>
            <a:ext cx="5029200" cy="323850"/>
          </a:xfrm>
        </p:spPr>
        <p:txBody>
          <a:bodyPr>
            <a:noAutofit/>
          </a:bodyPr>
          <a:lstStyle>
            <a:lvl1pPr marL="0" indent="0" algn="ctr">
              <a:buFontTx/>
              <a:buNone/>
              <a:defRPr sz="1200" i="0">
                <a:solidFill>
                  <a:srgbClr val="1399EE"/>
                </a:solidFill>
                <a:latin typeface="Glegoo"/>
                <a:cs typeface="Glegoo"/>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US" dirty="0"/>
          </a:p>
        </p:txBody>
      </p:sp>
      <p:sp>
        <p:nvSpPr>
          <p:cNvPr id="15" name="Slide Number Placeholder 5"/>
          <p:cNvSpPr>
            <a:spLocks noGrp="1"/>
          </p:cNvSpPr>
          <p:nvPr>
            <p:ph type="sldNum" sz="quarter" idx="4"/>
          </p:nvPr>
        </p:nvSpPr>
        <p:spPr>
          <a:xfrm>
            <a:off x="4381500" y="4868863"/>
            <a:ext cx="381000" cy="274637"/>
          </a:xfrm>
          <a:prstGeom prst="rect">
            <a:avLst/>
          </a:prstGeom>
        </p:spPr>
        <p:txBody>
          <a:bodyPr vert="horz" lIns="91440" tIns="45720" rIns="91440" bIns="45720" rtlCol="0" anchor="ctr"/>
          <a:lstStyle>
            <a:lvl1pPr algn="r">
              <a:defRPr sz="1000">
                <a:solidFill>
                  <a:srgbClr val="FFFFFF"/>
                </a:solidFill>
                <a:latin typeface="Glegoo"/>
                <a:cs typeface="Glegoo"/>
              </a:defRPr>
            </a:lvl1pPr>
          </a:lstStyle>
          <a:p>
            <a:fld id="{4F30D5C1-D155-2E40-A967-511B3BD0F2AE}"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4381500" y="4868863"/>
            <a:ext cx="381000" cy="274637"/>
          </a:xfrm>
          <a:prstGeom prst="rect">
            <a:avLst/>
          </a:prstGeom>
        </p:spPr>
        <p:txBody>
          <a:bodyPr vert="horz" lIns="91440" tIns="45720" rIns="91440" bIns="45720" rtlCol="0" anchor="ctr"/>
          <a:lstStyle>
            <a:lvl1pPr algn="r">
              <a:defRPr sz="1000">
                <a:solidFill>
                  <a:srgbClr val="FFFFFF"/>
                </a:solidFill>
                <a:latin typeface="Glegoo"/>
                <a:cs typeface="Glegoo"/>
              </a:defRPr>
            </a:lvl1pPr>
          </a:lstStyle>
          <a:p>
            <a:fld id="{4F30D5C1-D155-2E40-A967-511B3BD0F2AE}"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Image Layout 3">
    <p:spTree>
      <p:nvGrpSpPr>
        <p:cNvPr id="1" name=""/>
        <p:cNvGrpSpPr/>
        <p:nvPr/>
      </p:nvGrpSpPr>
      <p:grpSpPr>
        <a:xfrm>
          <a:off x="0" y="0"/>
          <a:ext cx="0" cy="0"/>
          <a:chOff x="0" y="0"/>
          <a:chExt cx="0" cy="0"/>
        </a:xfrm>
      </p:grpSpPr>
      <p:sp>
        <p:nvSpPr>
          <p:cNvPr id="3" name="Picture Placeholder 2"/>
          <p:cNvSpPr>
            <a:spLocks noGrp="1"/>
          </p:cNvSpPr>
          <p:nvPr>
            <p:ph type="pic" sz="quarter" idx="29"/>
          </p:nvPr>
        </p:nvSpPr>
        <p:spPr>
          <a:xfrm>
            <a:off x="533400" y="0"/>
            <a:ext cx="4343400" cy="5143500"/>
          </a:xfrm>
        </p:spPr>
        <p:txBody>
          <a:bodyPr/>
          <a:lstStyle/>
          <a:p>
            <a:endParaRPr lang="en-US" dirty="0"/>
          </a:p>
        </p:txBody>
      </p:sp>
      <p:sp>
        <p:nvSpPr>
          <p:cNvPr id="7" name="Title 1"/>
          <p:cNvSpPr>
            <a:spLocks noGrp="1"/>
          </p:cNvSpPr>
          <p:nvPr>
            <p:ph type="title"/>
          </p:nvPr>
        </p:nvSpPr>
        <p:spPr>
          <a:xfrm>
            <a:off x="5105400" y="666750"/>
            <a:ext cx="3581400" cy="857250"/>
          </a:xfrm>
        </p:spPr>
        <p:txBody>
          <a:bodyPr>
            <a:normAutofit/>
          </a:bodyPr>
          <a:lstStyle>
            <a:lvl1pPr algn="l">
              <a:defRPr sz="2800">
                <a:solidFill>
                  <a:srgbClr val="48597F"/>
                </a:solidFill>
                <a:latin typeface="Lato Light"/>
                <a:cs typeface="Lato Light"/>
              </a:defRPr>
            </a:lvl1pPr>
          </a:lstStyle>
          <a:p>
            <a:r>
              <a:rPr lang="en-US" dirty="0" smtClean="0"/>
              <a:t>Click to edit Master title style</a:t>
            </a:r>
            <a:endParaRPr lang="en-US" dirty="0"/>
          </a:p>
        </p:txBody>
      </p:sp>
      <p:sp>
        <p:nvSpPr>
          <p:cNvPr id="8" name="Text Placeholder 17"/>
          <p:cNvSpPr>
            <a:spLocks noGrp="1"/>
          </p:cNvSpPr>
          <p:nvPr>
            <p:ph type="body" sz="quarter" idx="23"/>
          </p:nvPr>
        </p:nvSpPr>
        <p:spPr>
          <a:xfrm>
            <a:off x="5105400" y="1257300"/>
            <a:ext cx="2188633" cy="323850"/>
          </a:xfrm>
        </p:spPr>
        <p:txBody>
          <a:bodyPr>
            <a:noAutofit/>
          </a:bodyPr>
          <a:lstStyle>
            <a:lvl1pPr marL="0" indent="0" algn="l">
              <a:buFontTx/>
              <a:buNone/>
              <a:defRPr sz="1200" i="0">
                <a:solidFill>
                  <a:srgbClr val="1399EE"/>
                </a:solidFill>
                <a:latin typeface="Glegoo"/>
                <a:cs typeface="Glegoo"/>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ngle Image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19050"/>
            <a:ext cx="9144000" cy="5162550"/>
          </a:xfrm>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alf Page Image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4572000" cy="5143500"/>
          </a:xfrm>
        </p:spPr>
        <p:txBody>
          <a:bodyPr/>
          <a:lstStyle/>
          <a:p>
            <a:endParaRPr lang="en-US"/>
          </a:p>
        </p:txBody>
      </p:sp>
      <p:sp>
        <p:nvSpPr>
          <p:cNvPr id="18" name="Text Placeholder 17"/>
          <p:cNvSpPr>
            <a:spLocks noGrp="1"/>
          </p:cNvSpPr>
          <p:nvPr>
            <p:ph type="body" sz="quarter" idx="15"/>
          </p:nvPr>
        </p:nvSpPr>
        <p:spPr>
          <a:xfrm>
            <a:off x="5029200" y="2038350"/>
            <a:ext cx="3505200" cy="990600"/>
          </a:xfrm>
        </p:spPr>
        <p:txBody>
          <a:bodyPr>
            <a:noAutofit/>
          </a:bodyPr>
          <a:lstStyle>
            <a:lvl1pPr marL="0" indent="0">
              <a:buFontTx/>
              <a:buNone/>
              <a:defRPr sz="1050">
                <a:solidFill>
                  <a:srgbClr val="7F7F7F"/>
                </a:solidFill>
              </a:defRPr>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US" dirty="0"/>
          </a:p>
        </p:txBody>
      </p:sp>
      <p:sp>
        <p:nvSpPr>
          <p:cNvPr id="20" name="Content Placeholder 19"/>
          <p:cNvSpPr>
            <a:spLocks noGrp="1"/>
          </p:cNvSpPr>
          <p:nvPr>
            <p:ph sz="quarter" idx="16"/>
          </p:nvPr>
        </p:nvSpPr>
        <p:spPr>
          <a:xfrm>
            <a:off x="5791200" y="3181352"/>
            <a:ext cx="2438400" cy="307975"/>
          </a:xfrm>
          <a:prstGeom prst="rect">
            <a:avLst/>
          </a:prstGeom>
          <a:noFill/>
        </p:spPr>
        <p:txBody>
          <a:bodyPr>
            <a:noAutofit/>
          </a:bodyPr>
          <a:lstStyle>
            <a:lvl1pPr marL="0" indent="0">
              <a:buFontTx/>
              <a:buNone/>
              <a:defRPr sz="1050">
                <a:solidFill>
                  <a:srgbClr val="7F7F7F"/>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US" dirty="0"/>
          </a:p>
        </p:txBody>
      </p:sp>
      <p:sp>
        <p:nvSpPr>
          <p:cNvPr id="21" name="Content Placeholder 19"/>
          <p:cNvSpPr>
            <a:spLocks noGrp="1"/>
          </p:cNvSpPr>
          <p:nvPr>
            <p:ph sz="quarter" idx="17"/>
          </p:nvPr>
        </p:nvSpPr>
        <p:spPr>
          <a:xfrm>
            <a:off x="5791200" y="3706831"/>
            <a:ext cx="2438400" cy="465119"/>
          </a:xfrm>
          <a:prstGeom prst="rect">
            <a:avLst/>
          </a:prstGeom>
          <a:noFill/>
        </p:spPr>
        <p:txBody>
          <a:bodyPr>
            <a:noAutofit/>
          </a:bodyPr>
          <a:lstStyle>
            <a:lvl1pPr marL="0" indent="0">
              <a:buFontTx/>
              <a:buNone/>
              <a:defRPr sz="1050">
                <a:solidFill>
                  <a:srgbClr val="7F7F7F"/>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US" dirty="0"/>
          </a:p>
        </p:txBody>
      </p:sp>
      <p:sp>
        <p:nvSpPr>
          <p:cNvPr id="23" name="Text Placeholder 22"/>
          <p:cNvSpPr>
            <a:spLocks noGrp="1"/>
          </p:cNvSpPr>
          <p:nvPr>
            <p:ph type="body" sz="quarter" idx="18"/>
          </p:nvPr>
        </p:nvSpPr>
        <p:spPr>
          <a:xfrm>
            <a:off x="5029200" y="1809752"/>
            <a:ext cx="3505200" cy="357187"/>
          </a:xfrm>
        </p:spPr>
        <p:txBody>
          <a:bodyPr>
            <a:noAutofit/>
          </a:bodyPr>
          <a:lstStyle>
            <a:lvl1pPr marL="0" indent="0">
              <a:buFontTx/>
              <a:buNone/>
              <a:defRPr sz="1200" b="0" i="0">
                <a:solidFill>
                  <a:srgbClr val="1399EE"/>
                </a:solidFill>
                <a:latin typeface="Glegoo"/>
                <a:ea typeface="Calibri" panose="020F0502020204030204"/>
                <a:cs typeface="Glegoo"/>
              </a:defRPr>
            </a:lvl1pPr>
            <a:lvl2pPr marL="457200" indent="0">
              <a:buFontTx/>
              <a:buNone/>
              <a:defRPr sz="1300">
                <a:latin typeface="Open Sans" pitchFamily="34" charset="0"/>
                <a:ea typeface="Open Sans" pitchFamily="34" charset="0"/>
                <a:cs typeface="Open Sans" pitchFamily="34" charset="0"/>
              </a:defRPr>
            </a:lvl2pPr>
            <a:lvl3pPr marL="914400" indent="0">
              <a:buFontTx/>
              <a:buNone/>
              <a:defRPr sz="1300">
                <a:latin typeface="Open Sans" pitchFamily="34" charset="0"/>
                <a:ea typeface="Open Sans" pitchFamily="34" charset="0"/>
                <a:cs typeface="Open Sans" pitchFamily="34" charset="0"/>
              </a:defRPr>
            </a:lvl3pPr>
            <a:lvl4pPr marL="1371600" indent="0">
              <a:buFontTx/>
              <a:buNone/>
              <a:defRPr sz="1300">
                <a:latin typeface="Open Sans" pitchFamily="34" charset="0"/>
                <a:ea typeface="Open Sans" pitchFamily="34" charset="0"/>
                <a:cs typeface="Open Sans" pitchFamily="34" charset="0"/>
              </a:defRPr>
            </a:lvl4pPr>
            <a:lvl5pPr marL="1828800" indent="0">
              <a:buFontTx/>
              <a:buNone/>
              <a:defRPr sz="1300">
                <a:latin typeface="Open Sans" pitchFamily="34" charset="0"/>
                <a:ea typeface="Open Sans" pitchFamily="34" charset="0"/>
                <a:cs typeface="Open Sans" pitchFamily="34" charset="0"/>
              </a:defRPr>
            </a:lvl5pPr>
          </a:lstStyle>
          <a:p>
            <a:pPr lvl="0"/>
            <a:endParaRPr lang="en-US" dirty="0"/>
          </a:p>
        </p:txBody>
      </p:sp>
      <p:sp>
        <p:nvSpPr>
          <p:cNvPr id="11" name="Title 1"/>
          <p:cNvSpPr>
            <a:spLocks noGrp="1"/>
          </p:cNvSpPr>
          <p:nvPr>
            <p:ph type="title"/>
          </p:nvPr>
        </p:nvSpPr>
        <p:spPr>
          <a:xfrm>
            <a:off x="5105400" y="666750"/>
            <a:ext cx="3581400" cy="857250"/>
          </a:xfrm>
        </p:spPr>
        <p:txBody>
          <a:bodyPr>
            <a:normAutofit/>
          </a:bodyPr>
          <a:lstStyle>
            <a:lvl1pPr algn="l">
              <a:defRPr sz="2800">
                <a:solidFill>
                  <a:srgbClr val="48597F"/>
                </a:solidFill>
                <a:latin typeface="Lato Light"/>
                <a:cs typeface="Lato Light"/>
              </a:defRPr>
            </a:lvl1pPr>
          </a:lstStyle>
          <a:p>
            <a:r>
              <a:rPr lang="en-US" dirty="0" smtClean="0"/>
              <a:t>Click to edit Master title style</a:t>
            </a:r>
            <a:endParaRPr lang="en-US" dirty="0"/>
          </a:p>
        </p:txBody>
      </p:sp>
      <p:sp>
        <p:nvSpPr>
          <p:cNvPr id="13" name="Text Placeholder 17"/>
          <p:cNvSpPr>
            <a:spLocks noGrp="1"/>
          </p:cNvSpPr>
          <p:nvPr>
            <p:ph type="body" sz="quarter" idx="23"/>
          </p:nvPr>
        </p:nvSpPr>
        <p:spPr>
          <a:xfrm>
            <a:off x="5105400" y="1257300"/>
            <a:ext cx="2188633" cy="323850"/>
          </a:xfrm>
        </p:spPr>
        <p:txBody>
          <a:bodyPr>
            <a:noAutofit/>
          </a:bodyPr>
          <a:lstStyle>
            <a:lvl1pPr marL="0" indent="0" algn="l">
              <a:buFontTx/>
              <a:buNone/>
              <a:defRPr sz="1200" i="0">
                <a:solidFill>
                  <a:srgbClr val="1399EE"/>
                </a:solidFill>
                <a:latin typeface="Glegoo"/>
                <a:cs typeface="Glegoo"/>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cxnSp>
        <p:nvCxnSpPr>
          <p:cNvPr id="8" name="Straight Connector 7"/>
          <p:cNvCxnSpPr/>
          <p:nvPr userDrawn="1"/>
        </p:nvCxnSpPr>
        <p:spPr>
          <a:xfrm>
            <a:off x="4572000" y="1837540"/>
            <a:ext cx="0" cy="165599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5"/>
          </p:nvPr>
        </p:nvSpPr>
        <p:spPr>
          <a:xfrm>
            <a:off x="609600" y="1861337"/>
            <a:ext cx="2987675" cy="640565"/>
          </a:xfrm>
        </p:spPr>
        <p:txBody>
          <a:bodyPr>
            <a:normAutofit/>
          </a:bodyPr>
          <a:lstStyle>
            <a:lvl1pPr marL="0" indent="0">
              <a:buFontTx/>
              <a:buNone/>
              <a:defRPr sz="1050">
                <a:solidFill>
                  <a:srgbClr val="7F7F7F"/>
                </a:solidFill>
              </a:defRPr>
            </a:lvl1pPr>
          </a:lstStyle>
          <a:p>
            <a:pPr lvl="0"/>
            <a:endParaRPr lang="en-US" dirty="0"/>
          </a:p>
        </p:txBody>
      </p:sp>
      <p:sp>
        <p:nvSpPr>
          <p:cNvPr id="12" name="Text Placeholder 7"/>
          <p:cNvSpPr>
            <a:spLocks noGrp="1"/>
          </p:cNvSpPr>
          <p:nvPr>
            <p:ph type="body" sz="quarter" idx="16"/>
          </p:nvPr>
        </p:nvSpPr>
        <p:spPr>
          <a:xfrm>
            <a:off x="625476" y="1587500"/>
            <a:ext cx="2459037" cy="374650"/>
          </a:xfrm>
        </p:spPr>
        <p:txBody>
          <a:bodyPr>
            <a:noAutofit/>
          </a:bodyPr>
          <a:lstStyle>
            <a:lvl1pPr marL="0" indent="0">
              <a:buFontTx/>
              <a:buNone/>
              <a:defRPr sz="1200" b="0" i="0">
                <a:solidFill>
                  <a:srgbClr val="1399EE"/>
                </a:solidFill>
                <a:latin typeface="Glegoo"/>
                <a:ea typeface="Calibri" panose="020F0502020204030204"/>
                <a:cs typeface="Glegoo"/>
              </a:defRPr>
            </a:lvl1pPr>
            <a:lvl2pPr marL="457200" indent="0">
              <a:buFontTx/>
              <a:buNone/>
              <a:defRPr sz="1400">
                <a:solidFill>
                  <a:srgbClr val="0070C0"/>
                </a:solidFill>
              </a:defRPr>
            </a:lvl2pPr>
            <a:lvl3pPr marL="914400" indent="0">
              <a:buFontTx/>
              <a:buNone/>
              <a:defRPr sz="1400">
                <a:solidFill>
                  <a:srgbClr val="0070C0"/>
                </a:solidFill>
              </a:defRPr>
            </a:lvl3pPr>
            <a:lvl4pPr marL="1371600" indent="0">
              <a:buFontTx/>
              <a:buNone/>
              <a:defRPr sz="1400">
                <a:solidFill>
                  <a:srgbClr val="0070C0"/>
                </a:solidFill>
              </a:defRPr>
            </a:lvl4pPr>
            <a:lvl5pPr marL="1828800" indent="0">
              <a:buFontTx/>
              <a:buNone/>
              <a:defRPr sz="1400">
                <a:solidFill>
                  <a:srgbClr val="0070C0"/>
                </a:solidFill>
              </a:defRPr>
            </a:lvl5pPr>
          </a:lstStyle>
          <a:p>
            <a:pPr lvl="0"/>
            <a:endParaRPr lang="en-US" dirty="0"/>
          </a:p>
        </p:txBody>
      </p:sp>
      <p:sp>
        <p:nvSpPr>
          <p:cNvPr id="13" name="Text Placeholder 4"/>
          <p:cNvSpPr>
            <a:spLocks noGrp="1"/>
          </p:cNvSpPr>
          <p:nvPr>
            <p:ph type="body" sz="quarter" idx="17"/>
          </p:nvPr>
        </p:nvSpPr>
        <p:spPr>
          <a:xfrm>
            <a:off x="5257804" y="1854987"/>
            <a:ext cx="2987675" cy="640565"/>
          </a:xfrm>
        </p:spPr>
        <p:txBody>
          <a:bodyPr>
            <a:normAutofit/>
          </a:bodyPr>
          <a:lstStyle>
            <a:lvl1pPr marL="0" indent="0">
              <a:buFontTx/>
              <a:buNone/>
              <a:defRPr sz="1050">
                <a:solidFill>
                  <a:srgbClr val="7F7F7F"/>
                </a:solidFill>
              </a:defRPr>
            </a:lvl1pPr>
          </a:lstStyle>
          <a:p>
            <a:pPr lvl="0"/>
            <a:endParaRPr lang="en-US" dirty="0"/>
          </a:p>
        </p:txBody>
      </p:sp>
      <p:sp>
        <p:nvSpPr>
          <p:cNvPr id="14" name="Text Placeholder 7"/>
          <p:cNvSpPr>
            <a:spLocks noGrp="1"/>
          </p:cNvSpPr>
          <p:nvPr>
            <p:ph type="body" sz="quarter" idx="18"/>
          </p:nvPr>
        </p:nvSpPr>
        <p:spPr>
          <a:xfrm>
            <a:off x="5273679" y="1581149"/>
            <a:ext cx="2459037" cy="374650"/>
          </a:xfrm>
        </p:spPr>
        <p:txBody>
          <a:bodyPr>
            <a:noAutofit/>
          </a:bodyPr>
          <a:lstStyle>
            <a:lvl1pPr marL="0" indent="0">
              <a:buFontTx/>
              <a:buNone/>
              <a:defRPr sz="1200" b="0" i="0">
                <a:solidFill>
                  <a:srgbClr val="1399EE"/>
                </a:solidFill>
                <a:latin typeface="Glegoo"/>
                <a:ea typeface="Calibri" panose="020F0502020204030204"/>
                <a:cs typeface="Glegoo"/>
              </a:defRPr>
            </a:lvl1pPr>
            <a:lvl2pPr marL="457200" indent="0">
              <a:buFontTx/>
              <a:buNone/>
              <a:defRPr sz="1400">
                <a:solidFill>
                  <a:srgbClr val="0070C0"/>
                </a:solidFill>
              </a:defRPr>
            </a:lvl2pPr>
            <a:lvl3pPr marL="914400" indent="0">
              <a:buFontTx/>
              <a:buNone/>
              <a:defRPr sz="1400">
                <a:solidFill>
                  <a:srgbClr val="0070C0"/>
                </a:solidFill>
              </a:defRPr>
            </a:lvl3pPr>
            <a:lvl4pPr marL="1371600" indent="0">
              <a:buFontTx/>
              <a:buNone/>
              <a:defRPr sz="1400">
                <a:solidFill>
                  <a:srgbClr val="0070C0"/>
                </a:solidFill>
              </a:defRPr>
            </a:lvl4pPr>
            <a:lvl5pPr marL="1828800" indent="0">
              <a:buFontTx/>
              <a:buNone/>
              <a:defRPr sz="1400">
                <a:solidFill>
                  <a:srgbClr val="0070C0"/>
                </a:solidFill>
              </a:defRPr>
            </a:lvl5pPr>
          </a:lstStyle>
          <a:p>
            <a:pPr lvl="0"/>
            <a:endParaRPr lang="en-US" dirty="0"/>
          </a:p>
        </p:txBody>
      </p:sp>
      <p:sp>
        <p:nvSpPr>
          <p:cNvPr id="15" name="Title 1"/>
          <p:cNvSpPr>
            <a:spLocks noGrp="1"/>
          </p:cNvSpPr>
          <p:nvPr>
            <p:ph type="title"/>
          </p:nvPr>
        </p:nvSpPr>
        <p:spPr>
          <a:xfrm>
            <a:off x="457200" y="285750"/>
            <a:ext cx="8229600" cy="857250"/>
          </a:xfrm>
        </p:spPr>
        <p:txBody>
          <a:bodyPr>
            <a:normAutofit/>
          </a:bodyPr>
          <a:lstStyle>
            <a:lvl1pPr>
              <a:defRPr sz="2800">
                <a:solidFill>
                  <a:srgbClr val="48597F"/>
                </a:solidFill>
                <a:latin typeface="Lato Light"/>
                <a:cs typeface="Lato Light"/>
              </a:defRPr>
            </a:lvl1pPr>
          </a:lstStyle>
          <a:p>
            <a:r>
              <a:rPr lang="en-US" dirty="0" smtClean="0"/>
              <a:t>Click to edit Master title style</a:t>
            </a:r>
            <a:endParaRPr lang="en-US" dirty="0"/>
          </a:p>
        </p:txBody>
      </p:sp>
      <p:sp>
        <p:nvSpPr>
          <p:cNvPr id="18" name="Text Placeholder 17"/>
          <p:cNvSpPr>
            <a:spLocks noGrp="1"/>
          </p:cNvSpPr>
          <p:nvPr>
            <p:ph type="body" sz="quarter" idx="23"/>
          </p:nvPr>
        </p:nvSpPr>
        <p:spPr>
          <a:xfrm>
            <a:off x="2057400" y="876300"/>
            <a:ext cx="5029200" cy="323850"/>
          </a:xfrm>
        </p:spPr>
        <p:txBody>
          <a:bodyPr>
            <a:noAutofit/>
          </a:bodyPr>
          <a:lstStyle>
            <a:lvl1pPr marL="0" indent="0" algn="ctr">
              <a:buFontTx/>
              <a:buNone/>
              <a:defRPr sz="1200" i="0">
                <a:solidFill>
                  <a:srgbClr val="1399EE"/>
                </a:solidFill>
                <a:latin typeface="Glegoo"/>
                <a:cs typeface="Glegoo"/>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US" dirty="0"/>
          </a:p>
        </p:txBody>
      </p:sp>
      <p:sp>
        <p:nvSpPr>
          <p:cNvPr id="19" name="Slide Number Placeholder 5"/>
          <p:cNvSpPr>
            <a:spLocks noGrp="1"/>
          </p:cNvSpPr>
          <p:nvPr>
            <p:ph type="sldNum" sz="quarter" idx="4"/>
          </p:nvPr>
        </p:nvSpPr>
        <p:spPr>
          <a:xfrm>
            <a:off x="4381500" y="4868863"/>
            <a:ext cx="381000" cy="274637"/>
          </a:xfrm>
          <a:prstGeom prst="rect">
            <a:avLst/>
          </a:prstGeom>
        </p:spPr>
        <p:txBody>
          <a:bodyPr vert="horz" lIns="91440" tIns="45720" rIns="91440" bIns="45720" rtlCol="0" anchor="ctr"/>
          <a:lstStyle>
            <a:lvl1pPr algn="r">
              <a:defRPr sz="1000">
                <a:solidFill>
                  <a:srgbClr val="FFFFFF"/>
                </a:solidFill>
                <a:latin typeface="Glegoo"/>
                <a:cs typeface="Glegoo"/>
              </a:defRPr>
            </a:lvl1pPr>
          </a:lstStyle>
          <a:p>
            <a:fld id="{4F30D5C1-D155-2E40-A967-511B3BD0F2AE}"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and Content">
    <p:spTree>
      <p:nvGrpSpPr>
        <p:cNvPr id="1" name=""/>
        <p:cNvGrpSpPr/>
        <p:nvPr/>
      </p:nvGrpSpPr>
      <p:grpSpPr>
        <a:xfrm>
          <a:off x="0" y="0"/>
          <a:ext cx="0" cy="0"/>
          <a:chOff x="0" y="0"/>
          <a:chExt cx="0" cy="0"/>
        </a:xfrm>
      </p:grpSpPr>
      <p:sp>
        <p:nvSpPr>
          <p:cNvPr id="7" name="Picture Placeholder 17"/>
          <p:cNvSpPr>
            <a:spLocks noGrp="1"/>
          </p:cNvSpPr>
          <p:nvPr>
            <p:ph type="pic" sz="quarter" idx="13"/>
          </p:nvPr>
        </p:nvSpPr>
        <p:spPr>
          <a:xfrm>
            <a:off x="4648200" y="1962152"/>
            <a:ext cx="3924300" cy="2325687"/>
          </a:xfrm>
          <a:prstGeom prst="roundRect">
            <a:avLst>
              <a:gd name="adj" fmla="val 0"/>
            </a:avLst>
          </a:prstGeom>
        </p:spPr>
        <p:txBody>
          <a:bodyPr>
            <a:normAutofit/>
          </a:bodyPr>
          <a:lstStyle>
            <a:lvl1pPr marL="0" indent="0">
              <a:buFontTx/>
              <a:buNone/>
              <a:defRPr sz="1600">
                <a:solidFill>
                  <a:srgbClr val="17252F"/>
                </a:solidFill>
              </a:defRPr>
            </a:lvl1pPr>
          </a:lstStyle>
          <a:p>
            <a:endParaRPr lang="en-US" dirty="0"/>
          </a:p>
        </p:txBody>
      </p:sp>
      <p:sp>
        <p:nvSpPr>
          <p:cNvPr id="8" name="Text Placeholder 19"/>
          <p:cNvSpPr>
            <a:spLocks noGrp="1"/>
          </p:cNvSpPr>
          <p:nvPr>
            <p:ph type="body" sz="quarter" idx="14"/>
          </p:nvPr>
        </p:nvSpPr>
        <p:spPr>
          <a:xfrm>
            <a:off x="1219200" y="2347913"/>
            <a:ext cx="2971800" cy="833437"/>
          </a:xfrm>
        </p:spPr>
        <p:txBody>
          <a:bodyPr>
            <a:normAutofit/>
          </a:bodyPr>
          <a:lstStyle>
            <a:lvl1pPr marL="0" indent="0">
              <a:lnSpc>
                <a:spcPts val="1400"/>
              </a:lnSpc>
              <a:buFontTx/>
              <a:buNone/>
              <a:defRPr sz="1000">
                <a:solidFill>
                  <a:srgbClr val="7F7F7F"/>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US" dirty="0"/>
          </a:p>
        </p:txBody>
      </p:sp>
      <p:sp>
        <p:nvSpPr>
          <p:cNvPr id="9" name="Text Placeholder 21"/>
          <p:cNvSpPr>
            <a:spLocks noGrp="1"/>
          </p:cNvSpPr>
          <p:nvPr>
            <p:ph type="body" sz="quarter" idx="15"/>
          </p:nvPr>
        </p:nvSpPr>
        <p:spPr>
          <a:xfrm>
            <a:off x="457200" y="1254125"/>
            <a:ext cx="8229600" cy="479425"/>
          </a:xfrm>
        </p:spPr>
        <p:txBody>
          <a:bodyPr>
            <a:noAutofit/>
          </a:bodyPr>
          <a:lstStyle>
            <a:lvl1pPr marL="0" indent="0" algn="ctr">
              <a:lnSpc>
                <a:spcPts val="1500"/>
              </a:lnSpc>
              <a:buNone/>
              <a:defRPr sz="1050">
                <a:solidFill>
                  <a:srgbClr val="595959"/>
                </a:solidFill>
              </a:defRPr>
            </a:lvl1pPr>
            <a:lvl2pPr marL="457200" indent="0" algn="ctr">
              <a:buNone/>
              <a:defRPr sz="1100"/>
            </a:lvl2pPr>
            <a:lvl3pPr marL="914400" indent="0" algn="ctr">
              <a:buNone/>
              <a:defRPr sz="1100"/>
            </a:lvl3pPr>
            <a:lvl4pPr marL="1371600" indent="0" algn="ctr">
              <a:buNone/>
              <a:defRPr sz="1100"/>
            </a:lvl4pPr>
            <a:lvl5pPr marL="1828800" indent="0" algn="ctr">
              <a:buNone/>
              <a:defRPr sz="1100"/>
            </a:lvl5pPr>
          </a:lstStyle>
          <a:p>
            <a:pPr lvl="0"/>
            <a:endParaRPr lang="en-US" dirty="0"/>
          </a:p>
        </p:txBody>
      </p:sp>
      <p:sp>
        <p:nvSpPr>
          <p:cNvPr id="10" name="Text Placeholder 23"/>
          <p:cNvSpPr>
            <a:spLocks noGrp="1"/>
          </p:cNvSpPr>
          <p:nvPr>
            <p:ph type="body" sz="quarter" idx="16"/>
          </p:nvPr>
        </p:nvSpPr>
        <p:spPr>
          <a:xfrm>
            <a:off x="1219200" y="2119312"/>
            <a:ext cx="1828800" cy="357188"/>
          </a:xfrm>
        </p:spPr>
        <p:txBody>
          <a:bodyPr>
            <a:noAutofit/>
          </a:bodyPr>
          <a:lstStyle>
            <a:lvl1pPr marL="0" indent="0">
              <a:buFontTx/>
              <a:buNone/>
              <a:defRPr sz="1200" b="0" i="0">
                <a:solidFill>
                  <a:srgbClr val="1399EE"/>
                </a:solidFill>
                <a:latin typeface="Glegoo"/>
                <a:ea typeface="Calibri" panose="020F0502020204030204"/>
                <a:cs typeface="Glegoo"/>
              </a:defRPr>
            </a:lvl1pPr>
          </a:lstStyle>
          <a:p>
            <a:pPr lvl="0"/>
            <a:endParaRPr lang="en-US" dirty="0"/>
          </a:p>
        </p:txBody>
      </p:sp>
      <p:sp>
        <p:nvSpPr>
          <p:cNvPr id="11" name="Text Placeholder 19"/>
          <p:cNvSpPr>
            <a:spLocks noGrp="1"/>
          </p:cNvSpPr>
          <p:nvPr>
            <p:ph type="body" sz="quarter" idx="17"/>
          </p:nvPr>
        </p:nvSpPr>
        <p:spPr>
          <a:xfrm>
            <a:off x="1219200" y="3409950"/>
            <a:ext cx="2971800" cy="833437"/>
          </a:xfrm>
        </p:spPr>
        <p:txBody>
          <a:bodyPr>
            <a:normAutofit/>
          </a:bodyPr>
          <a:lstStyle>
            <a:lvl1pPr marL="0" indent="0">
              <a:lnSpc>
                <a:spcPts val="1400"/>
              </a:lnSpc>
              <a:buFontTx/>
              <a:buNone/>
              <a:defRPr sz="1000">
                <a:solidFill>
                  <a:srgbClr val="7F7F7F"/>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US" dirty="0"/>
          </a:p>
        </p:txBody>
      </p:sp>
      <p:sp>
        <p:nvSpPr>
          <p:cNvPr id="12" name="Text Placeholder 23"/>
          <p:cNvSpPr>
            <a:spLocks noGrp="1"/>
          </p:cNvSpPr>
          <p:nvPr>
            <p:ph type="body" sz="quarter" idx="18"/>
          </p:nvPr>
        </p:nvSpPr>
        <p:spPr>
          <a:xfrm>
            <a:off x="1219200" y="3181350"/>
            <a:ext cx="1828800" cy="357188"/>
          </a:xfrm>
        </p:spPr>
        <p:txBody>
          <a:bodyPr>
            <a:noAutofit/>
          </a:bodyPr>
          <a:lstStyle>
            <a:lvl1pPr marL="0" indent="0">
              <a:buFontTx/>
              <a:buNone/>
              <a:defRPr sz="1200" b="0" i="0">
                <a:solidFill>
                  <a:srgbClr val="1399EE"/>
                </a:solidFill>
                <a:latin typeface="Glegoo"/>
                <a:ea typeface="Calibri" panose="020F0502020204030204"/>
                <a:cs typeface="Glegoo"/>
              </a:defRPr>
            </a:lvl1pPr>
          </a:lstStyle>
          <a:p>
            <a:pPr lvl="0"/>
            <a:endParaRPr lang="en-US" dirty="0"/>
          </a:p>
        </p:txBody>
      </p:sp>
      <p:sp>
        <p:nvSpPr>
          <p:cNvPr id="13" name="Title 1"/>
          <p:cNvSpPr>
            <a:spLocks noGrp="1"/>
          </p:cNvSpPr>
          <p:nvPr>
            <p:ph type="title"/>
          </p:nvPr>
        </p:nvSpPr>
        <p:spPr>
          <a:xfrm>
            <a:off x="457200" y="285750"/>
            <a:ext cx="8229600" cy="857250"/>
          </a:xfrm>
        </p:spPr>
        <p:txBody>
          <a:bodyPr>
            <a:normAutofit/>
          </a:bodyPr>
          <a:lstStyle>
            <a:lvl1pPr>
              <a:defRPr sz="2800">
                <a:solidFill>
                  <a:srgbClr val="48597F"/>
                </a:solidFill>
                <a:latin typeface="Lato Light"/>
                <a:cs typeface="Lato Light"/>
              </a:defRPr>
            </a:lvl1pPr>
          </a:lstStyle>
          <a:p>
            <a:r>
              <a:rPr lang="en-US" dirty="0" smtClean="0"/>
              <a:t>Click to edit Master title style</a:t>
            </a:r>
            <a:endParaRPr lang="en-US" dirty="0"/>
          </a:p>
        </p:txBody>
      </p:sp>
      <p:sp>
        <p:nvSpPr>
          <p:cNvPr id="16" name="Text Placeholder 17"/>
          <p:cNvSpPr>
            <a:spLocks noGrp="1"/>
          </p:cNvSpPr>
          <p:nvPr>
            <p:ph type="body" sz="quarter" idx="23"/>
          </p:nvPr>
        </p:nvSpPr>
        <p:spPr>
          <a:xfrm>
            <a:off x="2057400" y="876300"/>
            <a:ext cx="5029200" cy="323850"/>
          </a:xfrm>
        </p:spPr>
        <p:txBody>
          <a:bodyPr>
            <a:noAutofit/>
          </a:bodyPr>
          <a:lstStyle>
            <a:lvl1pPr marL="0" indent="0" algn="ctr">
              <a:buFontTx/>
              <a:buNone/>
              <a:defRPr sz="1200" i="0">
                <a:solidFill>
                  <a:srgbClr val="1399EE"/>
                </a:solidFill>
                <a:latin typeface="Glegoo"/>
                <a:cs typeface="Glegoo"/>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US" dirty="0"/>
          </a:p>
        </p:txBody>
      </p:sp>
      <p:sp>
        <p:nvSpPr>
          <p:cNvPr id="17" name="Slide Number Placeholder 5"/>
          <p:cNvSpPr>
            <a:spLocks noGrp="1"/>
          </p:cNvSpPr>
          <p:nvPr>
            <p:ph type="sldNum" sz="quarter" idx="4"/>
          </p:nvPr>
        </p:nvSpPr>
        <p:spPr>
          <a:xfrm>
            <a:off x="4381500" y="4868863"/>
            <a:ext cx="381000" cy="274637"/>
          </a:xfrm>
          <a:prstGeom prst="rect">
            <a:avLst/>
          </a:prstGeom>
        </p:spPr>
        <p:txBody>
          <a:bodyPr vert="horz" lIns="91440" tIns="45720" rIns="91440" bIns="45720" rtlCol="0" anchor="ctr"/>
          <a:lstStyle>
            <a:lvl1pPr algn="r">
              <a:defRPr sz="1000">
                <a:solidFill>
                  <a:srgbClr val="FFFFFF"/>
                </a:solidFill>
                <a:latin typeface="Glegoo"/>
                <a:cs typeface="Glegoo"/>
              </a:defRPr>
            </a:lvl1pPr>
          </a:lstStyle>
          <a:p>
            <a:fld id="{4F30D5C1-D155-2E40-A967-511B3BD0F2AE}"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sp>
        <p:nvSpPr>
          <p:cNvPr id="6" name="Text Placeholder 5"/>
          <p:cNvSpPr>
            <a:spLocks noGrp="1"/>
          </p:cNvSpPr>
          <p:nvPr>
            <p:ph type="body" sz="quarter" idx="68"/>
          </p:nvPr>
        </p:nvSpPr>
        <p:spPr>
          <a:xfrm>
            <a:off x="1219201" y="3709988"/>
            <a:ext cx="1843230" cy="533400"/>
          </a:xfrm>
        </p:spPr>
        <p:txBody>
          <a:bodyPr>
            <a:normAutofit/>
          </a:bodyPr>
          <a:lstStyle>
            <a:lvl1pPr marL="0" indent="0">
              <a:buFontTx/>
              <a:buNone/>
              <a:defRPr sz="1050">
                <a:solidFill>
                  <a:srgbClr val="7F7F7F"/>
                </a:solidFill>
              </a:defRPr>
            </a:lvl1pPr>
          </a:lstStyle>
          <a:p>
            <a:pPr lvl="0"/>
            <a:endParaRPr lang="en-US" dirty="0"/>
          </a:p>
        </p:txBody>
      </p:sp>
      <p:sp>
        <p:nvSpPr>
          <p:cNvPr id="32" name="Text Placeholder 5"/>
          <p:cNvSpPr>
            <a:spLocks noGrp="1"/>
          </p:cNvSpPr>
          <p:nvPr>
            <p:ph type="body" sz="quarter" idx="69"/>
          </p:nvPr>
        </p:nvSpPr>
        <p:spPr>
          <a:xfrm>
            <a:off x="2819400" y="3714750"/>
            <a:ext cx="1613026" cy="533400"/>
          </a:xfrm>
        </p:spPr>
        <p:txBody>
          <a:bodyPr>
            <a:normAutofit/>
          </a:bodyPr>
          <a:lstStyle>
            <a:lvl1pPr marL="0" indent="0">
              <a:buFontTx/>
              <a:buNone/>
              <a:defRPr sz="1050">
                <a:solidFill>
                  <a:srgbClr val="7F7F7F"/>
                </a:solidFill>
              </a:defRPr>
            </a:lvl1pPr>
          </a:lstStyle>
          <a:p>
            <a:pPr lvl="0"/>
            <a:endParaRPr lang="en-US" dirty="0"/>
          </a:p>
        </p:txBody>
      </p:sp>
      <p:sp>
        <p:nvSpPr>
          <p:cNvPr id="12" name="Text Placeholder 11"/>
          <p:cNvSpPr>
            <a:spLocks noGrp="1"/>
          </p:cNvSpPr>
          <p:nvPr>
            <p:ph type="body" sz="quarter" idx="70"/>
          </p:nvPr>
        </p:nvSpPr>
        <p:spPr>
          <a:xfrm>
            <a:off x="1206358" y="3181350"/>
            <a:ext cx="1830387" cy="300038"/>
          </a:xfrm>
        </p:spPr>
        <p:txBody>
          <a:bodyPr>
            <a:noAutofit/>
          </a:bodyPr>
          <a:lstStyle>
            <a:lvl1pPr marL="0" indent="0">
              <a:buFontTx/>
              <a:buNone/>
              <a:defRPr sz="1200" b="0" i="0">
                <a:solidFill>
                  <a:srgbClr val="1399EE"/>
                </a:solidFill>
                <a:latin typeface="Glegoo"/>
                <a:cs typeface="Glegoo"/>
              </a:defRPr>
            </a:lvl1pPr>
            <a:lvl2pPr>
              <a:defRPr sz="1050">
                <a:latin typeface="Mission Gothic Regular" pitchFamily="50" charset="0"/>
              </a:defRPr>
            </a:lvl2pPr>
            <a:lvl3pPr>
              <a:defRPr sz="1050">
                <a:latin typeface="Mission Gothic Regular" pitchFamily="50" charset="0"/>
              </a:defRPr>
            </a:lvl3pPr>
            <a:lvl4pPr>
              <a:defRPr sz="1050">
                <a:latin typeface="Mission Gothic Regular" pitchFamily="50" charset="0"/>
              </a:defRPr>
            </a:lvl4pPr>
            <a:lvl5pPr>
              <a:defRPr sz="1050">
                <a:latin typeface="Mission Gothic Regular" pitchFamily="50" charset="0"/>
              </a:defRPr>
            </a:lvl5pPr>
          </a:lstStyle>
          <a:p>
            <a:pPr lvl="0"/>
            <a:endParaRPr lang="en-US" dirty="0"/>
          </a:p>
        </p:txBody>
      </p:sp>
      <p:sp>
        <p:nvSpPr>
          <p:cNvPr id="14" name="Text Placeholder 13"/>
          <p:cNvSpPr>
            <a:spLocks noGrp="1"/>
          </p:cNvSpPr>
          <p:nvPr>
            <p:ph type="body" sz="quarter" idx="71"/>
          </p:nvPr>
        </p:nvSpPr>
        <p:spPr>
          <a:xfrm>
            <a:off x="1219200" y="3360738"/>
            <a:ext cx="1097280" cy="231775"/>
          </a:xfrm>
        </p:spPr>
        <p:txBody>
          <a:bodyPr>
            <a:noAutofit/>
          </a:bodyPr>
          <a:lstStyle>
            <a:lvl1pPr marL="0" indent="0">
              <a:buFontTx/>
              <a:buNone/>
              <a:defRPr sz="900">
                <a:solidFill>
                  <a:srgbClr val="7F7F7F"/>
                </a:solidFill>
                <a:latin typeface="Calibri" panose="020F0502020204030204"/>
                <a:ea typeface="Calibri" panose="020F0502020204030204"/>
              </a:defRPr>
            </a:lvl1pPr>
          </a:lstStyle>
          <a:p>
            <a:pPr lvl="0"/>
            <a:endParaRPr lang="en-US" dirty="0"/>
          </a:p>
        </p:txBody>
      </p:sp>
      <p:sp>
        <p:nvSpPr>
          <p:cNvPr id="35" name="Text Placeholder 11"/>
          <p:cNvSpPr>
            <a:spLocks noGrp="1"/>
          </p:cNvSpPr>
          <p:nvPr>
            <p:ph type="body" sz="quarter" idx="72"/>
          </p:nvPr>
        </p:nvSpPr>
        <p:spPr>
          <a:xfrm>
            <a:off x="2819400" y="3181350"/>
            <a:ext cx="1601787" cy="300038"/>
          </a:xfrm>
        </p:spPr>
        <p:txBody>
          <a:bodyPr>
            <a:noAutofit/>
          </a:bodyPr>
          <a:lstStyle>
            <a:lvl1pPr marL="0" indent="0">
              <a:buFontTx/>
              <a:buNone/>
              <a:defRPr sz="1200" b="0" i="0">
                <a:solidFill>
                  <a:srgbClr val="1399EE"/>
                </a:solidFill>
                <a:latin typeface="Glegoo"/>
                <a:cs typeface="Glegoo"/>
              </a:defRPr>
            </a:lvl1pPr>
            <a:lvl2pPr>
              <a:defRPr sz="1050">
                <a:latin typeface="Mission Gothic Regular" pitchFamily="50" charset="0"/>
              </a:defRPr>
            </a:lvl2pPr>
            <a:lvl3pPr>
              <a:defRPr sz="1050">
                <a:latin typeface="Mission Gothic Regular" pitchFamily="50" charset="0"/>
              </a:defRPr>
            </a:lvl3pPr>
            <a:lvl4pPr>
              <a:defRPr sz="1050">
                <a:latin typeface="Mission Gothic Regular" pitchFamily="50" charset="0"/>
              </a:defRPr>
            </a:lvl4pPr>
            <a:lvl5pPr>
              <a:defRPr sz="1050">
                <a:latin typeface="Mission Gothic Regular" pitchFamily="50" charset="0"/>
              </a:defRPr>
            </a:lvl5pPr>
          </a:lstStyle>
          <a:p>
            <a:pPr lvl="0"/>
            <a:endParaRPr lang="en-US" dirty="0"/>
          </a:p>
        </p:txBody>
      </p:sp>
      <p:sp>
        <p:nvSpPr>
          <p:cNvPr id="36" name="Text Placeholder 13"/>
          <p:cNvSpPr>
            <a:spLocks noGrp="1"/>
          </p:cNvSpPr>
          <p:nvPr>
            <p:ph type="body" sz="quarter" idx="73"/>
          </p:nvPr>
        </p:nvSpPr>
        <p:spPr>
          <a:xfrm>
            <a:off x="2832242" y="3360738"/>
            <a:ext cx="1097280" cy="231775"/>
          </a:xfrm>
        </p:spPr>
        <p:txBody>
          <a:bodyPr>
            <a:noAutofit/>
          </a:bodyPr>
          <a:lstStyle>
            <a:lvl1pPr marL="0" indent="0">
              <a:buFontTx/>
              <a:buNone/>
              <a:defRPr sz="900">
                <a:solidFill>
                  <a:srgbClr val="7F7F7F"/>
                </a:solidFill>
                <a:latin typeface="Calibri" panose="020F0502020204030204"/>
                <a:ea typeface="Calibri" panose="020F0502020204030204"/>
              </a:defRPr>
            </a:lvl1pPr>
          </a:lstStyle>
          <a:p>
            <a:pPr lvl="0"/>
            <a:endParaRPr lang="en-US" dirty="0"/>
          </a:p>
        </p:txBody>
      </p:sp>
      <p:sp>
        <p:nvSpPr>
          <p:cNvPr id="38" name="Text Placeholder 5"/>
          <p:cNvSpPr>
            <a:spLocks noGrp="1"/>
          </p:cNvSpPr>
          <p:nvPr>
            <p:ph type="body" sz="quarter" idx="74"/>
          </p:nvPr>
        </p:nvSpPr>
        <p:spPr>
          <a:xfrm>
            <a:off x="4419600" y="3714750"/>
            <a:ext cx="1675229" cy="533400"/>
          </a:xfrm>
        </p:spPr>
        <p:txBody>
          <a:bodyPr>
            <a:normAutofit/>
          </a:bodyPr>
          <a:lstStyle>
            <a:lvl1pPr marL="0" indent="0">
              <a:buFontTx/>
              <a:buNone/>
              <a:defRPr sz="1050">
                <a:solidFill>
                  <a:srgbClr val="7F7F7F"/>
                </a:solidFill>
              </a:defRPr>
            </a:lvl1pPr>
          </a:lstStyle>
          <a:p>
            <a:pPr lvl="0"/>
            <a:endParaRPr lang="en-US" dirty="0"/>
          </a:p>
        </p:txBody>
      </p:sp>
      <p:sp>
        <p:nvSpPr>
          <p:cNvPr id="39" name="Text Placeholder 11"/>
          <p:cNvSpPr>
            <a:spLocks noGrp="1"/>
          </p:cNvSpPr>
          <p:nvPr>
            <p:ph type="body" sz="quarter" idx="75"/>
          </p:nvPr>
        </p:nvSpPr>
        <p:spPr>
          <a:xfrm>
            <a:off x="4419600" y="3181350"/>
            <a:ext cx="1663557" cy="300038"/>
          </a:xfrm>
        </p:spPr>
        <p:txBody>
          <a:bodyPr>
            <a:noAutofit/>
          </a:bodyPr>
          <a:lstStyle>
            <a:lvl1pPr marL="0" indent="0">
              <a:buFontTx/>
              <a:buNone/>
              <a:defRPr sz="1200" b="0" i="0">
                <a:solidFill>
                  <a:srgbClr val="1399EE"/>
                </a:solidFill>
                <a:latin typeface="Glegoo"/>
                <a:cs typeface="Glegoo"/>
              </a:defRPr>
            </a:lvl1pPr>
            <a:lvl2pPr>
              <a:defRPr sz="1050">
                <a:latin typeface="Mission Gothic Regular" pitchFamily="50" charset="0"/>
              </a:defRPr>
            </a:lvl2pPr>
            <a:lvl3pPr>
              <a:defRPr sz="1050">
                <a:latin typeface="Mission Gothic Regular" pitchFamily="50" charset="0"/>
              </a:defRPr>
            </a:lvl3pPr>
            <a:lvl4pPr>
              <a:defRPr sz="1050">
                <a:latin typeface="Mission Gothic Regular" pitchFamily="50" charset="0"/>
              </a:defRPr>
            </a:lvl4pPr>
            <a:lvl5pPr>
              <a:defRPr sz="1050">
                <a:latin typeface="Mission Gothic Regular" pitchFamily="50" charset="0"/>
              </a:defRPr>
            </a:lvl5pPr>
          </a:lstStyle>
          <a:p>
            <a:pPr lvl="0"/>
            <a:endParaRPr lang="en-US" dirty="0"/>
          </a:p>
        </p:txBody>
      </p:sp>
      <p:sp>
        <p:nvSpPr>
          <p:cNvPr id="40" name="Text Placeholder 13"/>
          <p:cNvSpPr>
            <a:spLocks noGrp="1"/>
          </p:cNvSpPr>
          <p:nvPr>
            <p:ph type="body" sz="quarter" idx="76"/>
          </p:nvPr>
        </p:nvSpPr>
        <p:spPr>
          <a:xfrm>
            <a:off x="4432442" y="3360738"/>
            <a:ext cx="1097280" cy="231775"/>
          </a:xfrm>
        </p:spPr>
        <p:txBody>
          <a:bodyPr>
            <a:noAutofit/>
          </a:bodyPr>
          <a:lstStyle>
            <a:lvl1pPr marL="0" indent="0">
              <a:buFontTx/>
              <a:buNone/>
              <a:defRPr sz="900">
                <a:solidFill>
                  <a:srgbClr val="7F7F7F"/>
                </a:solidFill>
                <a:latin typeface="Calibri" panose="020F0502020204030204"/>
                <a:ea typeface="Calibri" panose="020F0502020204030204"/>
              </a:defRPr>
            </a:lvl1pPr>
          </a:lstStyle>
          <a:p>
            <a:pPr lvl="0"/>
            <a:endParaRPr lang="en-US" dirty="0"/>
          </a:p>
        </p:txBody>
      </p:sp>
      <p:sp>
        <p:nvSpPr>
          <p:cNvPr id="41" name="Text Placeholder 5"/>
          <p:cNvSpPr>
            <a:spLocks noGrp="1"/>
          </p:cNvSpPr>
          <p:nvPr>
            <p:ph type="body" sz="quarter" idx="77"/>
          </p:nvPr>
        </p:nvSpPr>
        <p:spPr>
          <a:xfrm>
            <a:off x="5943600" y="3714750"/>
            <a:ext cx="1751964" cy="533400"/>
          </a:xfrm>
        </p:spPr>
        <p:txBody>
          <a:bodyPr>
            <a:normAutofit/>
          </a:bodyPr>
          <a:lstStyle>
            <a:lvl1pPr marL="0" indent="0">
              <a:buFontTx/>
              <a:buNone/>
              <a:defRPr sz="1050">
                <a:solidFill>
                  <a:srgbClr val="7F7F7F"/>
                </a:solidFill>
              </a:defRPr>
            </a:lvl1pPr>
          </a:lstStyle>
          <a:p>
            <a:pPr lvl="0"/>
            <a:endParaRPr lang="en-US" dirty="0"/>
          </a:p>
        </p:txBody>
      </p:sp>
      <p:sp>
        <p:nvSpPr>
          <p:cNvPr id="42" name="Text Placeholder 11"/>
          <p:cNvSpPr>
            <a:spLocks noGrp="1"/>
          </p:cNvSpPr>
          <p:nvPr>
            <p:ph type="body" sz="quarter" idx="78"/>
          </p:nvPr>
        </p:nvSpPr>
        <p:spPr>
          <a:xfrm>
            <a:off x="5943600" y="3181350"/>
            <a:ext cx="1739757" cy="300038"/>
          </a:xfrm>
        </p:spPr>
        <p:txBody>
          <a:bodyPr>
            <a:noAutofit/>
          </a:bodyPr>
          <a:lstStyle>
            <a:lvl1pPr marL="0" indent="0">
              <a:buFontTx/>
              <a:buNone/>
              <a:defRPr sz="1200" b="0" i="0">
                <a:solidFill>
                  <a:srgbClr val="1399EE"/>
                </a:solidFill>
                <a:latin typeface="Glegoo"/>
                <a:cs typeface="Glegoo"/>
              </a:defRPr>
            </a:lvl1pPr>
            <a:lvl2pPr>
              <a:defRPr sz="1050">
                <a:latin typeface="Mission Gothic Regular" pitchFamily="50" charset="0"/>
              </a:defRPr>
            </a:lvl2pPr>
            <a:lvl3pPr>
              <a:defRPr sz="1050">
                <a:latin typeface="Mission Gothic Regular" pitchFamily="50" charset="0"/>
              </a:defRPr>
            </a:lvl3pPr>
            <a:lvl4pPr>
              <a:defRPr sz="1050">
                <a:latin typeface="Mission Gothic Regular" pitchFamily="50" charset="0"/>
              </a:defRPr>
            </a:lvl4pPr>
            <a:lvl5pPr>
              <a:defRPr sz="1050">
                <a:latin typeface="Mission Gothic Regular" pitchFamily="50" charset="0"/>
              </a:defRPr>
            </a:lvl5pPr>
          </a:lstStyle>
          <a:p>
            <a:pPr lvl="0"/>
            <a:endParaRPr lang="en-US" dirty="0"/>
          </a:p>
        </p:txBody>
      </p:sp>
      <p:sp>
        <p:nvSpPr>
          <p:cNvPr id="43" name="Text Placeholder 13"/>
          <p:cNvSpPr>
            <a:spLocks noGrp="1"/>
          </p:cNvSpPr>
          <p:nvPr>
            <p:ph type="body" sz="quarter" idx="79"/>
          </p:nvPr>
        </p:nvSpPr>
        <p:spPr>
          <a:xfrm>
            <a:off x="5956442" y="3360738"/>
            <a:ext cx="1097280" cy="231775"/>
          </a:xfrm>
        </p:spPr>
        <p:txBody>
          <a:bodyPr>
            <a:noAutofit/>
          </a:bodyPr>
          <a:lstStyle>
            <a:lvl1pPr marL="0" indent="0">
              <a:buFontTx/>
              <a:buNone/>
              <a:defRPr sz="900">
                <a:solidFill>
                  <a:srgbClr val="7F7F7F"/>
                </a:solidFill>
                <a:latin typeface="Calibri" panose="020F0502020204030204"/>
                <a:ea typeface="Calibri" panose="020F0502020204030204"/>
              </a:defRPr>
            </a:lvl1pPr>
          </a:lstStyle>
          <a:p>
            <a:pPr lvl="0"/>
            <a:endParaRPr lang="en-US" dirty="0"/>
          </a:p>
        </p:txBody>
      </p:sp>
      <p:sp>
        <p:nvSpPr>
          <p:cNvPr id="5" name="Picture Placeholder 4"/>
          <p:cNvSpPr>
            <a:spLocks noGrp="1"/>
          </p:cNvSpPr>
          <p:nvPr>
            <p:ph type="pic" sz="quarter" idx="80"/>
          </p:nvPr>
        </p:nvSpPr>
        <p:spPr>
          <a:xfrm>
            <a:off x="1295400" y="1581150"/>
            <a:ext cx="1600200" cy="1447800"/>
          </a:xfrm>
        </p:spPr>
        <p:txBody>
          <a:bodyPr/>
          <a:lstStyle/>
          <a:p>
            <a:endParaRPr lang="en-US"/>
          </a:p>
        </p:txBody>
      </p:sp>
      <p:sp>
        <p:nvSpPr>
          <p:cNvPr id="31" name="Picture Placeholder 4"/>
          <p:cNvSpPr>
            <a:spLocks noGrp="1"/>
          </p:cNvSpPr>
          <p:nvPr>
            <p:ph type="pic" sz="quarter" idx="81"/>
          </p:nvPr>
        </p:nvSpPr>
        <p:spPr>
          <a:xfrm>
            <a:off x="2895600" y="1581150"/>
            <a:ext cx="1600200" cy="1447800"/>
          </a:xfrm>
        </p:spPr>
        <p:txBody>
          <a:bodyPr/>
          <a:lstStyle/>
          <a:p>
            <a:endParaRPr lang="en-US"/>
          </a:p>
        </p:txBody>
      </p:sp>
      <p:sp>
        <p:nvSpPr>
          <p:cNvPr id="33" name="Picture Placeholder 4"/>
          <p:cNvSpPr>
            <a:spLocks noGrp="1"/>
          </p:cNvSpPr>
          <p:nvPr>
            <p:ph type="pic" sz="quarter" idx="82"/>
          </p:nvPr>
        </p:nvSpPr>
        <p:spPr>
          <a:xfrm>
            <a:off x="4495800" y="1581150"/>
            <a:ext cx="1600200" cy="1447800"/>
          </a:xfrm>
        </p:spPr>
        <p:txBody>
          <a:bodyPr/>
          <a:lstStyle/>
          <a:p>
            <a:endParaRPr lang="en-US"/>
          </a:p>
        </p:txBody>
      </p:sp>
      <p:sp>
        <p:nvSpPr>
          <p:cNvPr id="34" name="Picture Placeholder 4"/>
          <p:cNvSpPr>
            <a:spLocks noGrp="1"/>
          </p:cNvSpPr>
          <p:nvPr>
            <p:ph type="pic" sz="quarter" idx="83"/>
          </p:nvPr>
        </p:nvSpPr>
        <p:spPr>
          <a:xfrm>
            <a:off x="6096000" y="1581150"/>
            <a:ext cx="1600200" cy="1447800"/>
          </a:xfrm>
        </p:spPr>
        <p:txBody>
          <a:bodyPr/>
          <a:lstStyle/>
          <a:p>
            <a:endParaRPr lang="en-US"/>
          </a:p>
        </p:txBody>
      </p:sp>
      <p:sp>
        <p:nvSpPr>
          <p:cNvPr id="22" name="Title 1"/>
          <p:cNvSpPr>
            <a:spLocks noGrp="1"/>
          </p:cNvSpPr>
          <p:nvPr>
            <p:ph type="title"/>
          </p:nvPr>
        </p:nvSpPr>
        <p:spPr>
          <a:xfrm>
            <a:off x="457200" y="285750"/>
            <a:ext cx="8229600" cy="857250"/>
          </a:xfrm>
        </p:spPr>
        <p:txBody>
          <a:bodyPr>
            <a:normAutofit/>
          </a:bodyPr>
          <a:lstStyle>
            <a:lvl1pPr>
              <a:defRPr sz="2800">
                <a:solidFill>
                  <a:srgbClr val="48597F"/>
                </a:solidFill>
                <a:latin typeface="Lato Light"/>
                <a:cs typeface="Lato Light"/>
              </a:defRPr>
            </a:lvl1pPr>
          </a:lstStyle>
          <a:p>
            <a:r>
              <a:rPr lang="en-US" dirty="0" smtClean="0"/>
              <a:t>Click to edit Master title style</a:t>
            </a:r>
            <a:endParaRPr lang="en-US" dirty="0"/>
          </a:p>
        </p:txBody>
      </p:sp>
      <p:sp>
        <p:nvSpPr>
          <p:cNvPr id="23" name="Text Placeholder 17"/>
          <p:cNvSpPr>
            <a:spLocks noGrp="1"/>
          </p:cNvSpPr>
          <p:nvPr>
            <p:ph type="body" sz="quarter" idx="23"/>
          </p:nvPr>
        </p:nvSpPr>
        <p:spPr>
          <a:xfrm>
            <a:off x="2044557" y="876300"/>
            <a:ext cx="5029200" cy="323850"/>
          </a:xfrm>
        </p:spPr>
        <p:txBody>
          <a:bodyPr>
            <a:noAutofit/>
          </a:bodyPr>
          <a:lstStyle>
            <a:lvl1pPr marL="0" indent="0" algn="ctr">
              <a:buFontTx/>
              <a:buNone/>
              <a:defRPr sz="1200" i="0">
                <a:solidFill>
                  <a:srgbClr val="1399EE"/>
                </a:solidFill>
                <a:latin typeface="Glegoo"/>
                <a:cs typeface="Glegoo"/>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US" dirty="0"/>
          </a:p>
        </p:txBody>
      </p:sp>
      <p:sp>
        <p:nvSpPr>
          <p:cNvPr id="24" name="Slide Number Placeholder 5"/>
          <p:cNvSpPr>
            <a:spLocks noGrp="1"/>
          </p:cNvSpPr>
          <p:nvPr>
            <p:ph type="sldNum" sz="quarter" idx="4"/>
          </p:nvPr>
        </p:nvSpPr>
        <p:spPr>
          <a:xfrm>
            <a:off x="4381500" y="4868863"/>
            <a:ext cx="381000" cy="274637"/>
          </a:xfrm>
          <a:prstGeom prst="rect">
            <a:avLst/>
          </a:prstGeom>
        </p:spPr>
        <p:txBody>
          <a:bodyPr vert="horz" lIns="91440" tIns="45720" rIns="91440" bIns="45720" rtlCol="0" anchor="ctr"/>
          <a:lstStyle>
            <a:lvl1pPr algn="r">
              <a:defRPr sz="1000">
                <a:solidFill>
                  <a:srgbClr val="FFFFFF"/>
                </a:solidFill>
                <a:latin typeface="Glegoo"/>
                <a:cs typeface="Glegoo"/>
              </a:defRPr>
            </a:lvl1pPr>
          </a:lstStyle>
          <a:p>
            <a:fld id="{4F30D5C1-D155-2E40-A967-511B3BD0F2AE}"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857250"/>
          </a:xfrm>
        </p:spPr>
        <p:txBody>
          <a:bodyPr>
            <a:normAutofit/>
          </a:bodyPr>
          <a:lstStyle>
            <a:lvl1pPr>
              <a:defRPr sz="2800">
                <a:solidFill>
                  <a:srgbClr val="48597F"/>
                </a:solidFill>
                <a:latin typeface="Lato Light"/>
                <a:cs typeface="Lato Light"/>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352550"/>
            <a:ext cx="8229600" cy="2971802"/>
          </a:xfrm>
        </p:spPr>
        <p:txBody>
          <a:bodyPr>
            <a:normAutofit/>
          </a:bodyPr>
          <a:lstStyle>
            <a:lvl1pPr>
              <a:defRPr sz="1800">
                <a:solidFill>
                  <a:schemeClr val="tx1">
                    <a:lumMod val="85000"/>
                    <a:lumOff val="15000"/>
                  </a:schemeClr>
                </a:solidFill>
              </a:defRPr>
            </a:lvl1pPr>
            <a:lvl2pPr>
              <a:defRPr sz="1600">
                <a:solidFill>
                  <a:schemeClr val="tx1">
                    <a:lumMod val="85000"/>
                    <a:lumOff val="15000"/>
                  </a:schemeClr>
                </a:solidFill>
              </a:defRPr>
            </a:lvl2pPr>
            <a:lvl3pPr>
              <a:defRPr sz="1400">
                <a:solidFill>
                  <a:schemeClr val="tx1">
                    <a:lumMod val="85000"/>
                    <a:lumOff val="15000"/>
                  </a:schemeClr>
                </a:solidFill>
              </a:defRPr>
            </a:lvl3pPr>
            <a:lvl4pPr>
              <a:defRPr sz="1200">
                <a:solidFill>
                  <a:schemeClr val="tx1">
                    <a:lumMod val="85000"/>
                    <a:lumOff val="15000"/>
                  </a:schemeClr>
                </a:solidFill>
              </a:defRPr>
            </a:lvl4pPr>
            <a:lvl5pPr>
              <a:defRPr sz="1200">
                <a:solidFill>
                  <a:schemeClr val="tx1">
                    <a:lumMod val="85000"/>
                    <a:lumOff val="15000"/>
                  </a:schemeClr>
                </a:solidFill>
              </a:defRPr>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7" name="Text Placeholder 17"/>
          <p:cNvSpPr>
            <a:spLocks noGrp="1"/>
          </p:cNvSpPr>
          <p:nvPr>
            <p:ph type="body" sz="quarter" idx="23"/>
          </p:nvPr>
        </p:nvSpPr>
        <p:spPr>
          <a:xfrm>
            <a:off x="2057400" y="876300"/>
            <a:ext cx="5029200" cy="323850"/>
          </a:xfrm>
        </p:spPr>
        <p:txBody>
          <a:bodyPr>
            <a:noAutofit/>
          </a:bodyPr>
          <a:lstStyle>
            <a:lvl1pPr marL="0" indent="0" algn="ctr">
              <a:buFontTx/>
              <a:buNone/>
              <a:defRPr sz="1200" i="0">
                <a:solidFill>
                  <a:srgbClr val="1399EE"/>
                </a:solidFill>
                <a:latin typeface="Glegoo"/>
                <a:cs typeface="Glegoo"/>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US" dirty="0"/>
          </a:p>
        </p:txBody>
      </p:sp>
      <p:sp>
        <p:nvSpPr>
          <p:cNvPr id="10" name="Slide Number Placeholder 5"/>
          <p:cNvSpPr>
            <a:spLocks noGrp="1"/>
          </p:cNvSpPr>
          <p:nvPr>
            <p:ph type="sldNum" sz="quarter" idx="4"/>
          </p:nvPr>
        </p:nvSpPr>
        <p:spPr>
          <a:xfrm>
            <a:off x="4381500" y="4868863"/>
            <a:ext cx="381000" cy="274637"/>
          </a:xfrm>
          <a:prstGeom prst="rect">
            <a:avLst/>
          </a:prstGeom>
        </p:spPr>
        <p:txBody>
          <a:bodyPr vert="horz" lIns="91440" tIns="45720" rIns="91440" bIns="45720" rtlCol="0" anchor="ctr"/>
          <a:lstStyle>
            <a:lvl1pPr algn="ctr">
              <a:defRPr sz="1000">
                <a:solidFill>
                  <a:srgbClr val="FFFFFF"/>
                </a:solidFill>
                <a:latin typeface="Glegoo"/>
                <a:cs typeface="Glegoo"/>
              </a:defRPr>
            </a:lvl1pPr>
          </a:lstStyle>
          <a:p>
            <a:fld id="{4F30D5C1-D155-2E40-A967-511B3BD0F2AE}"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Meet The Team">
    <p:spTree>
      <p:nvGrpSpPr>
        <p:cNvPr id="1" name=""/>
        <p:cNvGrpSpPr/>
        <p:nvPr/>
      </p:nvGrpSpPr>
      <p:grpSpPr>
        <a:xfrm>
          <a:off x="0" y="0"/>
          <a:ext cx="0" cy="0"/>
          <a:chOff x="0" y="0"/>
          <a:chExt cx="0" cy="0"/>
        </a:xfrm>
      </p:grpSpPr>
      <p:sp>
        <p:nvSpPr>
          <p:cNvPr id="5" name="Picture Placeholder 4"/>
          <p:cNvSpPr>
            <a:spLocks noGrp="1"/>
          </p:cNvSpPr>
          <p:nvPr>
            <p:ph type="pic" sz="quarter" idx="80"/>
          </p:nvPr>
        </p:nvSpPr>
        <p:spPr>
          <a:xfrm>
            <a:off x="0" y="1504950"/>
            <a:ext cx="9144000" cy="3638550"/>
          </a:xfrm>
        </p:spPr>
        <p:txBody>
          <a:bodyPr/>
          <a:lstStyle/>
          <a:p>
            <a:endParaRPr lang="en-US"/>
          </a:p>
        </p:txBody>
      </p:sp>
      <p:sp>
        <p:nvSpPr>
          <p:cNvPr id="15" name="Title 1"/>
          <p:cNvSpPr>
            <a:spLocks noGrp="1"/>
          </p:cNvSpPr>
          <p:nvPr>
            <p:ph type="title"/>
          </p:nvPr>
        </p:nvSpPr>
        <p:spPr>
          <a:xfrm>
            <a:off x="457200" y="285750"/>
            <a:ext cx="8229600" cy="857250"/>
          </a:xfrm>
        </p:spPr>
        <p:txBody>
          <a:bodyPr>
            <a:normAutofit/>
          </a:bodyPr>
          <a:lstStyle>
            <a:lvl1pPr>
              <a:defRPr sz="2800">
                <a:solidFill>
                  <a:srgbClr val="48597F"/>
                </a:solidFill>
                <a:latin typeface="Lato Light"/>
                <a:cs typeface="Lato Light"/>
              </a:defRPr>
            </a:lvl1pPr>
          </a:lstStyle>
          <a:p>
            <a:r>
              <a:rPr lang="en-US" dirty="0" smtClean="0"/>
              <a:t>Click to edit Master title style</a:t>
            </a:r>
            <a:endParaRPr lang="en-US" dirty="0"/>
          </a:p>
        </p:txBody>
      </p:sp>
      <p:sp>
        <p:nvSpPr>
          <p:cNvPr id="16" name="Text Placeholder 17"/>
          <p:cNvSpPr>
            <a:spLocks noGrp="1"/>
          </p:cNvSpPr>
          <p:nvPr>
            <p:ph type="body" sz="quarter" idx="23"/>
          </p:nvPr>
        </p:nvSpPr>
        <p:spPr>
          <a:xfrm>
            <a:off x="2057400" y="876300"/>
            <a:ext cx="5029200" cy="323850"/>
          </a:xfrm>
        </p:spPr>
        <p:txBody>
          <a:bodyPr>
            <a:noAutofit/>
          </a:bodyPr>
          <a:lstStyle>
            <a:lvl1pPr marL="0" indent="0" algn="ctr">
              <a:buFontTx/>
              <a:buNone/>
              <a:defRPr sz="1200" i="0">
                <a:solidFill>
                  <a:srgbClr val="1399EE"/>
                </a:solidFill>
                <a:latin typeface="Glegoo"/>
                <a:cs typeface="Glegoo"/>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3200" b="1" cap="all">
                <a:solidFill>
                  <a:srgbClr val="48597F"/>
                </a:solidFill>
                <a:latin typeface="Lato Light"/>
                <a:cs typeface="Lato Light"/>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endParaRPr lang="en-US" dirty="0" smtClean="0"/>
          </a:p>
        </p:txBody>
      </p:sp>
      <p:sp>
        <p:nvSpPr>
          <p:cNvPr id="7" name="Slide Number Placeholder 5"/>
          <p:cNvSpPr>
            <a:spLocks noGrp="1"/>
          </p:cNvSpPr>
          <p:nvPr>
            <p:ph type="sldNum" sz="quarter" idx="4"/>
          </p:nvPr>
        </p:nvSpPr>
        <p:spPr>
          <a:xfrm>
            <a:off x="4381500" y="4868863"/>
            <a:ext cx="381000" cy="274637"/>
          </a:xfrm>
          <a:prstGeom prst="rect">
            <a:avLst/>
          </a:prstGeom>
        </p:spPr>
        <p:txBody>
          <a:bodyPr vert="horz" lIns="91440" tIns="45720" rIns="91440" bIns="45720" rtlCol="0" anchor="ctr"/>
          <a:lstStyle>
            <a:lvl1pPr algn="r">
              <a:defRPr sz="1000">
                <a:solidFill>
                  <a:srgbClr val="FFFFFF"/>
                </a:solidFill>
                <a:latin typeface="Glegoo"/>
                <a:cs typeface="Glegoo"/>
              </a:defRPr>
            </a:lvl1pPr>
          </a:lstStyle>
          <a:p>
            <a:fld id="{4F30D5C1-D155-2E40-A967-511B3BD0F2AE}"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397794"/>
            <a:ext cx="4038600" cy="2926556"/>
          </a:xfrm>
        </p:spPr>
        <p:txBody>
          <a:bodyPr>
            <a:normAutofit/>
          </a:bodyPr>
          <a:lstStyle>
            <a:lvl1pPr>
              <a:defRPr sz="1600">
                <a:solidFill>
                  <a:srgbClr val="7F7F7F"/>
                </a:solidFill>
              </a:defRPr>
            </a:lvl1pPr>
            <a:lvl2pPr>
              <a:defRPr sz="1400">
                <a:solidFill>
                  <a:srgbClr val="7F7F7F"/>
                </a:solidFill>
              </a:defRPr>
            </a:lvl2pPr>
            <a:lvl3pPr>
              <a:defRPr sz="1200">
                <a:solidFill>
                  <a:srgbClr val="7F7F7F"/>
                </a:solidFill>
              </a:defRPr>
            </a:lvl3pPr>
            <a:lvl4pPr>
              <a:defRPr sz="1100">
                <a:solidFill>
                  <a:srgbClr val="7F7F7F"/>
                </a:solidFill>
              </a:defRPr>
            </a:lvl4pPr>
            <a:lvl5pPr>
              <a:defRPr sz="1100">
                <a:solidFill>
                  <a:srgbClr val="7F7F7F"/>
                </a:solidFill>
              </a:defRPr>
            </a:lvl5pPr>
            <a:lvl6pPr>
              <a:defRPr sz="1800"/>
            </a:lvl6pPr>
            <a:lvl7pPr>
              <a:defRPr sz="1800"/>
            </a:lvl7pPr>
            <a:lvl8pPr>
              <a:defRPr sz="1800"/>
            </a:lvl8pPr>
            <a:lvl9pPr>
              <a:defRPr sz="18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4" name="Content Placeholder 3"/>
          <p:cNvSpPr>
            <a:spLocks noGrp="1"/>
          </p:cNvSpPr>
          <p:nvPr>
            <p:ph sz="half" idx="2"/>
          </p:nvPr>
        </p:nvSpPr>
        <p:spPr>
          <a:xfrm>
            <a:off x="4648200" y="1397794"/>
            <a:ext cx="4038600" cy="2926556"/>
          </a:xfrm>
        </p:spPr>
        <p:txBody>
          <a:bodyPr>
            <a:normAutofit/>
          </a:bodyPr>
          <a:lstStyle>
            <a:lvl1pPr>
              <a:defRPr sz="1600">
                <a:solidFill>
                  <a:srgbClr val="7F7F7F"/>
                </a:solidFill>
              </a:defRPr>
            </a:lvl1pPr>
            <a:lvl2pPr>
              <a:defRPr sz="1400">
                <a:solidFill>
                  <a:srgbClr val="7F7F7F"/>
                </a:solidFill>
              </a:defRPr>
            </a:lvl2pPr>
            <a:lvl3pPr>
              <a:defRPr sz="1200">
                <a:solidFill>
                  <a:srgbClr val="7F7F7F"/>
                </a:solidFill>
              </a:defRPr>
            </a:lvl3pPr>
            <a:lvl4pPr>
              <a:defRPr sz="1100">
                <a:solidFill>
                  <a:srgbClr val="7F7F7F"/>
                </a:solidFill>
              </a:defRPr>
            </a:lvl4pPr>
            <a:lvl5pPr>
              <a:defRPr sz="1100">
                <a:solidFill>
                  <a:srgbClr val="7F7F7F"/>
                </a:solidFill>
              </a:defRPr>
            </a:lvl5pPr>
            <a:lvl6pPr>
              <a:defRPr sz="1800"/>
            </a:lvl6pPr>
            <a:lvl7pPr>
              <a:defRPr sz="1800"/>
            </a:lvl7pPr>
            <a:lvl8pPr>
              <a:defRPr sz="1800"/>
            </a:lvl8pPr>
            <a:lvl9pPr>
              <a:defRPr sz="18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8" name="Title 1"/>
          <p:cNvSpPr>
            <a:spLocks noGrp="1"/>
          </p:cNvSpPr>
          <p:nvPr>
            <p:ph type="title"/>
          </p:nvPr>
        </p:nvSpPr>
        <p:spPr>
          <a:xfrm>
            <a:off x="457200" y="285750"/>
            <a:ext cx="8229600" cy="857250"/>
          </a:xfrm>
        </p:spPr>
        <p:txBody>
          <a:bodyPr>
            <a:normAutofit/>
          </a:bodyPr>
          <a:lstStyle>
            <a:lvl1pPr>
              <a:defRPr sz="2800">
                <a:solidFill>
                  <a:srgbClr val="48597F"/>
                </a:solidFill>
                <a:latin typeface="Lato Light"/>
                <a:cs typeface="Lato Light"/>
              </a:defRPr>
            </a:lvl1pPr>
          </a:lstStyle>
          <a:p>
            <a:r>
              <a:rPr lang="en-US" dirty="0" smtClean="0"/>
              <a:t>Click to edit Master title style</a:t>
            </a:r>
            <a:endParaRPr lang="en-US" dirty="0"/>
          </a:p>
        </p:txBody>
      </p:sp>
      <p:sp>
        <p:nvSpPr>
          <p:cNvPr id="11" name="Text Placeholder 17"/>
          <p:cNvSpPr>
            <a:spLocks noGrp="1"/>
          </p:cNvSpPr>
          <p:nvPr>
            <p:ph type="body" sz="quarter" idx="23"/>
          </p:nvPr>
        </p:nvSpPr>
        <p:spPr>
          <a:xfrm>
            <a:off x="2057400" y="876300"/>
            <a:ext cx="5029200" cy="323850"/>
          </a:xfrm>
        </p:spPr>
        <p:txBody>
          <a:bodyPr>
            <a:noAutofit/>
          </a:bodyPr>
          <a:lstStyle>
            <a:lvl1pPr marL="0" indent="0" algn="ctr">
              <a:buFontTx/>
              <a:buNone/>
              <a:defRPr sz="1200" i="0">
                <a:solidFill>
                  <a:srgbClr val="1399EE"/>
                </a:solidFill>
                <a:latin typeface="Glegoo"/>
                <a:cs typeface="Glegoo"/>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US" dirty="0"/>
          </a:p>
        </p:txBody>
      </p:sp>
      <p:sp>
        <p:nvSpPr>
          <p:cNvPr id="12" name="Slide Number Placeholder 5"/>
          <p:cNvSpPr>
            <a:spLocks noGrp="1"/>
          </p:cNvSpPr>
          <p:nvPr>
            <p:ph type="sldNum" sz="quarter" idx="4"/>
          </p:nvPr>
        </p:nvSpPr>
        <p:spPr>
          <a:xfrm>
            <a:off x="4381500" y="4868863"/>
            <a:ext cx="381000" cy="274637"/>
          </a:xfrm>
          <a:prstGeom prst="rect">
            <a:avLst/>
          </a:prstGeom>
        </p:spPr>
        <p:txBody>
          <a:bodyPr vert="horz" lIns="91440" tIns="45720" rIns="91440" bIns="45720" rtlCol="0" anchor="ctr"/>
          <a:lstStyle>
            <a:lvl1pPr algn="r">
              <a:defRPr sz="1000">
                <a:solidFill>
                  <a:srgbClr val="FFFFFF"/>
                </a:solidFill>
                <a:latin typeface="Glegoo"/>
                <a:cs typeface="Glegoo"/>
              </a:defRPr>
            </a:lvl1pPr>
          </a:lstStyle>
          <a:p>
            <a:fld id="{4F30D5C1-D155-2E40-A967-511B3BD0F2AE}"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329928"/>
            <a:ext cx="4040188" cy="479822"/>
          </a:xfrm>
        </p:spPr>
        <p:txBody>
          <a:bodyPr anchor="b">
            <a:normAutofit/>
          </a:bodyPr>
          <a:lstStyle>
            <a:lvl1pPr marL="0" indent="0">
              <a:buNone/>
              <a:defRPr sz="1200" b="1">
                <a:solidFill>
                  <a:srgbClr val="7F7F7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endParaRPr lang="en-US" dirty="0" smtClean="0"/>
          </a:p>
        </p:txBody>
      </p:sp>
      <p:sp>
        <p:nvSpPr>
          <p:cNvPr id="4" name="Content Placeholder 3"/>
          <p:cNvSpPr>
            <a:spLocks noGrp="1"/>
          </p:cNvSpPr>
          <p:nvPr>
            <p:ph sz="half" idx="2"/>
          </p:nvPr>
        </p:nvSpPr>
        <p:spPr>
          <a:xfrm>
            <a:off x="457200" y="1809750"/>
            <a:ext cx="4040188" cy="2784872"/>
          </a:xfrm>
        </p:spPr>
        <p:txBody>
          <a:bodyPr>
            <a:normAutofit/>
          </a:bodyPr>
          <a:lstStyle>
            <a:lvl1pPr>
              <a:defRPr sz="1400">
                <a:solidFill>
                  <a:srgbClr val="7F7F7F"/>
                </a:solidFill>
              </a:defRPr>
            </a:lvl1pPr>
            <a:lvl2pPr>
              <a:defRPr sz="1200">
                <a:solidFill>
                  <a:srgbClr val="7F7F7F"/>
                </a:solidFill>
              </a:defRPr>
            </a:lvl2pPr>
            <a:lvl3pPr>
              <a:defRPr sz="1100">
                <a:solidFill>
                  <a:srgbClr val="7F7F7F"/>
                </a:solidFill>
              </a:defRPr>
            </a:lvl3pPr>
            <a:lvl4pPr>
              <a:defRPr sz="1050">
                <a:solidFill>
                  <a:srgbClr val="7F7F7F"/>
                </a:solidFill>
              </a:defRPr>
            </a:lvl4pPr>
            <a:lvl5pPr>
              <a:defRPr sz="1050">
                <a:solidFill>
                  <a:srgbClr val="7F7F7F"/>
                </a:solidFill>
              </a:defRPr>
            </a:lvl5pPr>
            <a:lvl6pPr>
              <a:defRPr sz="1600"/>
            </a:lvl6pPr>
            <a:lvl7pPr>
              <a:defRPr sz="1600"/>
            </a:lvl7pPr>
            <a:lvl8pPr>
              <a:defRPr sz="1600"/>
            </a:lvl8pPr>
            <a:lvl9pPr>
              <a:defRPr sz="16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5" name="Text Placeholder 4"/>
          <p:cNvSpPr>
            <a:spLocks noGrp="1"/>
          </p:cNvSpPr>
          <p:nvPr>
            <p:ph type="body" sz="quarter" idx="3"/>
          </p:nvPr>
        </p:nvSpPr>
        <p:spPr>
          <a:xfrm>
            <a:off x="4645030" y="1329928"/>
            <a:ext cx="4041775" cy="479822"/>
          </a:xfrm>
        </p:spPr>
        <p:txBody>
          <a:bodyPr anchor="b">
            <a:normAutofit/>
          </a:bodyPr>
          <a:lstStyle>
            <a:lvl1pPr marL="0" indent="0">
              <a:buNone/>
              <a:defRPr sz="1200" b="1">
                <a:solidFill>
                  <a:srgbClr val="7F7F7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endParaRPr lang="en-US" dirty="0" smtClean="0"/>
          </a:p>
        </p:txBody>
      </p:sp>
      <p:sp>
        <p:nvSpPr>
          <p:cNvPr id="6" name="Content Placeholder 5"/>
          <p:cNvSpPr>
            <a:spLocks noGrp="1"/>
          </p:cNvSpPr>
          <p:nvPr>
            <p:ph sz="quarter" idx="4"/>
          </p:nvPr>
        </p:nvSpPr>
        <p:spPr>
          <a:xfrm>
            <a:off x="4645030" y="1809750"/>
            <a:ext cx="4041775" cy="2784872"/>
          </a:xfrm>
        </p:spPr>
        <p:txBody>
          <a:bodyPr>
            <a:normAutofit/>
          </a:bodyPr>
          <a:lstStyle>
            <a:lvl1pPr>
              <a:defRPr sz="1400">
                <a:solidFill>
                  <a:srgbClr val="7F7F7F"/>
                </a:solidFill>
              </a:defRPr>
            </a:lvl1pPr>
            <a:lvl2pPr>
              <a:defRPr sz="1200">
                <a:solidFill>
                  <a:srgbClr val="7F7F7F"/>
                </a:solidFill>
              </a:defRPr>
            </a:lvl2pPr>
            <a:lvl3pPr>
              <a:defRPr sz="1100">
                <a:solidFill>
                  <a:srgbClr val="7F7F7F"/>
                </a:solidFill>
              </a:defRPr>
            </a:lvl3pPr>
            <a:lvl4pPr>
              <a:defRPr sz="1050">
                <a:solidFill>
                  <a:srgbClr val="7F7F7F"/>
                </a:solidFill>
              </a:defRPr>
            </a:lvl4pPr>
            <a:lvl5pPr>
              <a:defRPr sz="1050">
                <a:solidFill>
                  <a:srgbClr val="7F7F7F"/>
                </a:solidFill>
              </a:defRPr>
            </a:lvl5pPr>
            <a:lvl6pPr>
              <a:defRPr sz="1600"/>
            </a:lvl6pPr>
            <a:lvl7pPr>
              <a:defRPr sz="1600"/>
            </a:lvl7pPr>
            <a:lvl8pPr>
              <a:defRPr sz="1600"/>
            </a:lvl8pPr>
            <a:lvl9pPr>
              <a:defRPr sz="16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0" name="Title 1"/>
          <p:cNvSpPr>
            <a:spLocks noGrp="1"/>
          </p:cNvSpPr>
          <p:nvPr>
            <p:ph type="title"/>
          </p:nvPr>
        </p:nvSpPr>
        <p:spPr>
          <a:xfrm>
            <a:off x="457200" y="285750"/>
            <a:ext cx="8229600" cy="857250"/>
          </a:xfrm>
        </p:spPr>
        <p:txBody>
          <a:bodyPr>
            <a:normAutofit/>
          </a:bodyPr>
          <a:lstStyle>
            <a:lvl1pPr>
              <a:defRPr sz="2800">
                <a:solidFill>
                  <a:srgbClr val="48597F"/>
                </a:solidFill>
                <a:latin typeface="Lato Light"/>
                <a:cs typeface="Lato Light"/>
              </a:defRPr>
            </a:lvl1pPr>
          </a:lstStyle>
          <a:p>
            <a:r>
              <a:rPr lang="en-US" dirty="0" smtClean="0"/>
              <a:t>Click to edit Master title style</a:t>
            </a:r>
            <a:endParaRPr lang="en-US" dirty="0"/>
          </a:p>
        </p:txBody>
      </p:sp>
      <p:sp>
        <p:nvSpPr>
          <p:cNvPr id="13" name="Text Placeholder 17"/>
          <p:cNvSpPr>
            <a:spLocks noGrp="1"/>
          </p:cNvSpPr>
          <p:nvPr>
            <p:ph type="body" sz="quarter" idx="23"/>
          </p:nvPr>
        </p:nvSpPr>
        <p:spPr>
          <a:xfrm>
            <a:off x="2057400" y="876300"/>
            <a:ext cx="5029200" cy="323850"/>
          </a:xfrm>
        </p:spPr>
        <p:txBody>
          <a:bodyPr>
            <a:noAutofit/>
          </a:bodyPr>
          <a:lstStyle>
            <a:lvl1pPr marL="0" indent="0" algn="ctr">
              <a:buFontTx/>
              <a:buNone/>
              <a:defRPr sz="1200" i="0">
                <a:solidFill>
                  <a:srgbClr val="1399EE"/>
                </a:solidFill>
                <a:latin typeface="Glegoo"/>
                <a:cs typeface="Glegoo"/>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US" dirty="0"/>
          </a:p>
        </p:txBody>
      </p:sp>
      <p:sp>
        <p:nvSpPr>
          <p:cNvPr id="14" name="Slide Number Placeholder 5"/>
          <p:cNvSpPr>
            <a:spLocks noGrp="1"/>
          </p:cNvSpPr>
          <p:nvPr>
            <p:ph type="sldNum" sz="quarter" idx="24"/>
          </p:nvPr>
        </p:nvSpPr>
        <p:spPr>
          <a:xfrm>
            <a:off x="4381500" y="4868863"/>
            <a:ext cx="381000" cy="274637"/>
          </a:xfrm>
          <a:prstGeom prst="rect">
            <a:avLst/>
          </a:prstGeom>
        </p:spPr>
        <p:txBody>
          <a:bodyPr vert="horz" lIns="91440" tIns="45720" rIns="91440" bIns="45720" rtlCol="0" anchor="ctr"/>
          <a:lstStyle>
            <a:lvl1pPr algn="r">
              <a:defRPr sz="1000">
                <a:solidFill>
                  <a:srgbClr val="FFFFFF"/>
                </a:solidFill>
                <a:latin typeface="Glegoo"/>
                <a:cs typeface="Glegoo"/>
              </a:defRPr>
            </a:lvl1pPr>
          </a:lstStyle>
          <a:p>
            <a:fld id="{4F30D5C1-D155-2E40-A967-511B3BD0F2AE}"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4381500" y="4868863"/>
            <a:ext cx="381000" cy="274637"/>
          </a:xfrm>
          <a:prstGeom prst="rect">
            <a:avLst/>
          </a:prstGeom>
        </p:spPr>
        <p:txBody>
          <a:bodyPr vert="horz" lIns="91440" tIns="45720" rIns="91440" bIns="45720" rtlCol="0" anchor="ctr"/>
          <a:lstStyle>
            <a:lvl1pPr algn="ctr">
              <a:defRPr sz="1000">
                <a:solidFill>
                  <a:srgbClr val="FFFFFF"/>
                </a:solidFill>
                <a:latin typeface="Glegoo"/>
                <a:cs typeface="Glegoo"/>
              </a:defRPr>
            </a:lvl1pPr>
          </a:lstStyle>
          <a:p>
            <a:fld id="{4F30D5C1-D155-2E40-A967-511B3BD0F2AE}" type="slidenum">
              <a:rPr lang="en-US" smtClean="0"/>
            </a:fld>
            <a:endParaRPr lang="en-US" dirty="0"/>
          </a:p>
        </p:txBody>
      </p:sp>
      <p:sp>
        <p:nvSpPr>
          <p:cNvPr id="10" name="Title 1"/>
          <p:cNvSpPr>
            <a:spLocks noGrp="1"/>
          </p:cNvSpPr>
          <p:nvPr>
            <p:ph type="title"/>
          </p:nvPr>
        </p:nvSpPr>
        <p:spPr>
          <a:xfrm>
            <a:off x="457200" y="285750"/>
            <a:ext cx="8229600" cy="857250"/>
          </a:xfrm>
        </p:spPr>
        <p:txBody>
          <a:bodyPr>
            <a:normAutofit/>
          </a:bodyPr>
          <a:lstStyle>
            <a:lvl1pPr>
              <a:defRPr sz="2800">
                <a:solidFill>
                  <a:srgbClr val="48597F"/>
                </a:solidFill>
                <a:latin typeface="Lato Light"/>
                <a:cs typeface="Lato Light"/>
              </a:defRPr>
            </a:lvl1pPr>
          </a:lstStyle>
          <a:p>
            <a:r>
              <a:rPr lang="en-US" dirty="0" smtClean="0"/>
              <a:t>Click to edit Master title style</a:t>
            </a:r>
            <a:endParaRPr lang="en-US" dirty="0"/>
          </a:p>
        </p:txBody>
      </p:sp>
      <p:sp>
        <p:nvSpPr>
          <p:cNvPr id="11" name="Text Placeholder 17"/>
          <p:cNvSpPr>
            <a:spLocks noGrp="1"/>
          </p:cNvSpPr>
          <p:nvPr>
            <p:ph type="body" sz="quarter" idx="23"/>
          </p:nvPr>
        </p:nvSpPr>
        <p:spPr>
          <a:xfrm>
            <a:off x="2057400" y="876300"/>
            <a:ext cx="5029200" cy="323850"/>
          </a:xfrm>
        </p:spPr>
        <p:txBody>
          <a:bodyPr>
            <a:noAutofit/>
          </a:bodyPr>
          <a:lstStyle>
            <a:lvl1pPr marL="0" indent="0" algn="ctr">
              <a:buFontTx/>
              <a:buNone/>
              <a:defRPr sz="1200" i="0">
                <a:solidFill>
                  <a:srgbClr val="1399EE"/>
                </a:solidFill>
                <a:latin typeface="Glegoo"/>
                <a:cs typeface="Glegoo"/>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PAD mockup layout">
    <p:spTree>
      <p:nvGrpSpPr>
        <p:cNvPr id="1" name=""/>
        <p:cNvGrpSpPr/>
        <p:nvPr/>
      </p:nvGrpSpPr>
      <p:grpSpPr>
        <a:xfrm>
          <a:off x="0" y="0"/>
          <a:ext cx="0" cy="0"/>
          <a:chOff x="0" y="0"/>
          <a:chExt cx="0" cy="0"/>
        </a:xfrm>
      </p:grpSpPr>
      <p:sp>
        <p:nvSpPr>
          <p:cNvPr id="11" name="Title 1"/>
          <p:cNvSpPr>
            <a:spLocks noGrp="1"/>
          </p:cNvSpPr>
          <p:nvPr>
            <p:ph type="title"/>
          </p:nvPr>
        </p:nvSpPr>
        <p:spPr>
          <a:xfrm>
            <a:off x="457200" y="285750"/>
            <a:ext cx="8229600" cy="857250"/>
          </a:xfrm>
        </p:spPr>
        <p:txBody>
          <a:bodyPr>
            <a:normAutofit/>
          </a:bodyPr>
          <a:lstStyle>
            <a:lvl1pPr>
              <a:defRPr sz="2800">
                <a:solidFill>
                  <a:srgbClr val="48597F"/>
                </a:solidFill>
                <a:latin typeface="Lato Light"/>
                <a:cs typeface="Lato Light"/>
              </a:defRPr>
            </a:lvl1pPr>
          </a:lstStyle>
          <a:p>
            <a:r>
              <a:rPr lang="en-US" dirty="0" smtClean="0"/>
              <a:t>Click to edit Master title style</a:t>
            </a:r>
            <a:endParaRPr lang="en-US" dirty="0"/>
          </a:p>
        </p:txBody>
      </p:sp>
      <p:sp>
        <p:nvSpPr>
          <p:cNvPr id="12" name="Text Placeholder 17"/>
          <p:cNvSpPr>
            <a:spLocks noGrp="1"/>
          </p:cNvSpPr>
          <p:nvPr>
            <p:ph type="body" sz="quarter" idx="23"/>
          </p:nvPr>
        </p:nvSpPr>
        <p:spPr>
          <a:xfrm>
            <a:off x="2057400" y="876300"/>
            <a:ext cx="5029200" cy="323850"/>
          </a:xfrm>
          <a:ln>
            <a:noFill/>
          </a:ln>
        </p:spPr>
        <p:txBody>
          <a:bodyPr>
            <a:noAutofit/>
          </a:bodyPr>
          <a:lstStyle>
            <a:lvl1pPr marL="0" indent="0" algn="ctr">
              <a:buFontTx/>
              <a:buNone/>
              <a:defRPr sz="1200" i="0">
                <a:solidFill>
                  <a:srgbClr val="1399EE"/>
                </a:solidFill>
                <a:latin typeface="Glegoo"/>
                <a:cs typeface="Glegoo"/>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US" dirty="0"/>
          </a:p>
        </p:txBody>
      </p:sp>
      <p:sp>
        <p:nvSpPr>
          <p:cNvPr id="13" name="Slide Number Placeholder 5"/>
          <p:cNvSpPr>
            <a:spLocks noGrp="1"/>
          </p:cNvSpPr>
          <p:nvPr>
            <p:ph type="sldNum" sz="quarter" idx="4"/>
          </p:nvPr>
        </p:nvSpPr>
        <p:spPr>
          <a:xfrm>
            <a:off x="4381500" y="4868863"/>
            <a:ext cx="381000" cy="274637"/>
          </a:xfrm>
          <a:prstGeom prst="rect">
            <a:avLst/>
          </a:prstGeom>
        </p:spPr>
        <p:txBody>
          <a:bodyPr vert="horz" lIns="91440" tIns="45720" rIns="91440" bIns="45720" rtlCol="0" anchor="ctr"/>
          <a:lstStyle>
            <a:lvl1pPr algn="r">
              <a:defRPr sz="1000">
                <a:solidFill>
                  <a:srgbClr val="FFFFFF"/>
                </a:solidFill>
                <a:latin typeface="Glegoo"/>
                <a:cs typeface="Glegoo"/>
              </a:defRPr>
            </a:lvl1pPr>
          </a:lstStyle>
          <a:p>
            <a:fld id="{4F30D5C1-D155-2E40-A967-511B3BD0F2AE}" type="slidenum">
              <a:rPr lang="en-US" smtClean="0"/>
            </a:fld>
            <a:endParaRPr lang="en-US" dirty="0"/>
          </a:p>
        </p:txBody>
      </p:sp>
      <p:pic>
        <p:nvPicPr>
          <p:cNvPr id="18" name="Picture 17" descr="iPad-Retina-Display-Mockup.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00400" y="1295400"/>
            <a:ext cx="2552878" cy="3562350"/>
          </a:xfrm>
          <a:prstGeom prst="rect">
            <a:avLst/>
          </a:prstGeom>
        </p:spPr>
      </p:pic>
      <p:sp>
        <p:nvSpPr>
          <p:cNvPr id="19" name="Picture Placeholder 20"/>
          <p:cNvSpPr>
            <a:spLocks noGrp="1"/>
          </p:cNvSpPr>
          <p:nvPr>
            <p:ph type="pic" sz="quarter" idx="25"/>
          </p:nvPr>
        </p:nvSpPr>
        <p:spPr>
          <a:xfrm>
            <a:off x="3505200" y="1676400"/>
            <a:ext cx="1956816" cy="2419350"/>
          </a:xfrm>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iPAD mockup layout">
    <p:spTree>
      <p:nvGrpSpPr>
        <p:cNvPr id="1" name=""/>
        <p:cNvGrpSpPr/>
        <p:nvPr/>
      </p:nvGrpSpPr>
      <p:grpSpPr>
        <a:xfrm>
          <a:off x="0" y="0"/>
          <a:ext cx="0" cy="0"/>
          <a:chOff x="0" y="0"/>
          <a:chExt cx="0" cy="0"/>
        </a:xfrm>
      </p:grpSpPr>
      <p:sp>
        <p:nvSpPr>
          <p:cNvPr id="8" name="Rectangle 7"/>
          <p:cNvSpPr/>
          <p:nvPr userDrawn="1"/>
        </p:nvSpPr>
        <p:spPr>
          <a:xfrm>
            <a:off x="1371600" y="2190750"/>
            <a:ext cx="2667000" cy="685800"/>
          </a:xfrm>
          <a:prstGeom prst="rect">
            <a:avLst/>
          </a:prstGeom>
          <a:solidFill>
            <a:srgbClr val="1399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1371600" y="2876550"/>
            <a:ext cx="2667000" cy="685800"/>
          </a:xfrm>
          <a:prstGeom prst="rect">
            <a:avLst/>
          </a:prstGeom>
          <a:solidFill>
            <a:srgbClr val="4859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1"/>
          <p:cNvSpPr>
            <a:spLocks noGrp="1"/>
          </p:cNvSpPr>
          <p:nvPr>
            <p:ph type="title"/>
          </p:nvPr>
        </p:nvSpPr>
        <p:spPr>
          <a:xfrm>
            <a:off x="457200" y="285750"/>
            <a:ext cx="8229600" cy="857250"/>
          </a:xfrm>
        </p:spPr>
        <p:txBody>
          <a:bodyPr>
            <a:normAutofit/>
          </a:bodyPr>
          <a:lstStyle>
            <a:lvl1pPr>
              <a:defRPr sz="2800">
                <a:solidFill>
                  <a:srgbClr val="48597F"/>
                </a:solidFill>
                <a:latin typeface="Lato Light"/>
                <a:cs typeface="Lato Light"/>
              </a:defRPr>
            </a:lvl1pPr>
          </a:lstStyle>
          <a:p>
            <a:r>
              <a:rPr lang="en-US" dirty="0" smtClean="0"/>
              <a:t>Click to edit Master title style</a:t>
            </a:r>
            <a:endParaRPr lang="en-US" dirty="0"/>
          </a:p>
        </p:txBody>
      </p:sp>
      <p:sp>
        <p:nvSpPr>
          <p:cNvPr id="12" name="Text Placeholder 17"/>
          <p:cNvSpPr>
            <a:spLocks noGrp="1"/>
          </p:cNvSpPr>
          <p:nvPr>
            <p:ph type="body" sz="quarter" idx="23"/>
          </p:nvPr>
        </p:nvSpPr>
        <p:spPr>
          <a:xfrm>
            <a:off x="2057400" y="876300"/>
            <a:ext cx="5029200" cy="323850"/>
          </a:xfrm>
        </p:spPr>
        <p:txBody>
          <a:bodyPr>
            <a:noAutofit/>
          </a:bodyPr>
          <a:lstStyle>
            <a:lvl1pPr marL="0" indent="0" algn="ctr">
              <a:buFontTx/>
              <a:buNone/>
              <a:defRPr sz="1200" i="0">
                <a:solidFill>
                  <a:srgbClr val="1399EE"/>
                </a:solidFill>
                <a:latin typeface="Glegoo"/>
                <a:cs typeface="Glegoo"/>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US" dirty="0"/>
          </a:p>
        </p:txBody>
      </p:sp>
      <p:sp>
        <p:nvSpPr>
          <p:cNvPr id="13" name="Slide Number Placeholder 5"/>
          <p:cNvSpPr>
            <a:spLocks noGrp="1"/>
          </p:cNvSpPr>
          <p:nvPr>
            <p:ph type="sldNum" sz="quarter" idx="4"/>
          </p:nvPr>
        </p:nvSpPr>
        <p:spPr>
          <a:xfrm>
            <a:off x="4381500" y="4868863"/>
            <a:ext cx="381000" cy="274637"/>
          </a:xfrm>
          <a:prstGeom prst="rect">
            <a:avLst/>
          </a:prstGeom>
        </p:spPr>
        <p:txBody>
          <a:bodyPr vert="horz" lIns="91440" tIns="45720" rIns="91440" bIns="45720" rtlCol="0" anchor="ctr"/>
          <a:lstStyle>
            <a:lvl1pPr algn="r">
              <a:defRPr sz="1000">
                <a:solidFill>
                  <a:srgbClr val="FFFFFF"/>
                </a:solidFill>
                <a:latin typeface="Glegoo"/>
                <a:cs typeface="Glegoo"/>
              </a:defRPr>
            </a:lvl1pPr>
          </a:lstStyle>
          <a:p>
            <a:fld id="{4F30D5C1-D155-2E40-A967-511B3BD0F2AE}" type="slidenum">
              <a:rPr lang="en-US" smtClean="0"/>
            </a:fld>
            <a:endParaRPr lang="en-US" dirty="0"/>
          </a:p>
        </p:txBody>
      </p:sp>
      <p:pic>
        <p:nvPicPr>
          <p:cNvPr id="18" name="Picture 17" descr="iPad-Retina-Display-Mockup.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00400" y="1295400"/>
            <a:ext cx="2552878" cy="3562350"/>
          </a:xfrm>
          <a:prstGeom prst="rect">
            <a:avLst/>
          </a:prstGeom>
        </p:spPr>
      </p:pic>
      <p:sp>
        <p:nvSpPr>
          <p:cNvPr id="19" name="Picture Placeholder 20"/>
          <p:cNvSpPr>
            <a:spLocks noGrp="1"/>
          </p:cNvSpPr>
          <p:nvPr>
            <p:ph type="pic" sz="quarter" idx="25"/>
          </p:nvPr>
        </p:nvSpPr>
        <p:spPr>
          <a:xfrm>
            <a:off x="3505200" y="1676400"/>
            <a:ext cx="1956816" cy="2419350"/>
          </a:xfrm>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iPAD mockup layout">
    <p:spTree>
      <p:nvGrpSpPr>
        <p:cNvPr id="1" name=""/>
        <p:cNvGrpSpPr/>
        <p:nvPr/>
      </p:nvGrpSpPr>
      <p:grpSpPr>
        <a:xfrm>
          <a:off x="0" y="0"/>
          <a:ext cx="0" cy="0"/>
          <a:chOff x="0" y="0"/>
          <a:chExt cx="0" cy="0"/>
        </a:xfrm>
      </p:grpSpPr>
      <p:sp>
        <p:nvSpPr>
          <p:cNvPr id="11" name="Title 1"/>
          <p:cNvSpPr>
            <a:spLocks noGrp="1"/>
          </p:cNvSpPr>
          <p:nvPr>
            <p:ph type="title"/>
          </p:nvPr>
        </p:nvSpPr>
        <p:spPr>
          <a:xfrm>
            <a:off x="457200" y="285750"/>
            <a:ext cx="8229600" cy="857250"/>
          </a:xfrm>
        </p:spPr>
        <p:txBody>
          <a:bodyPr>
            <a:normAutofit/>
          </a:bodyPr>
          <a:lstStyle>
            <a:lvl1pPr>
              <a:defRPr sz="2800">
                <a:solidFill>
                  <a:srgbClr val="48597F"/>
                </a:solidFill>
                <a:latin typeface="Lato Light"/>
                <a:cs typeface="Lato Light"/>
              </a:defRPr>
            </a:lvl1pPr>
          </a:lstStyle>
          <a:p>
            <a:r>
              <a:rPr lang="en-US" dirty="0" smtClean="0"/>
              <a:t>Click to edit Master title style</a:t>
            </a:r>
            <a:endParaRPr lang="en-US" dirty="0"/>
          </a:p>
        </p:txBody>
      </p:sp>
      <p:sp>
        <p:nvSpPr>
          <p:cNvPr id="12" name="Text Placeholder 17"/>
          <p:cNvSpPr>
            <a:spLocks noGrp="1"/>
          </p:cNvSpPr>
          <p:nvPr>
            <p:ph type="body" sz="quarter" idx="23"/>
          </p:nvPr>
        </p:nvSpPr>
        <p:spPr>
          <a:xfrm>
            <a:off x="2057400" y="876300"/>
            <a:ext cx="5029200" cy="323850"/>
          </a:xfrm>
        </p:spPr>
        <p:txBody>
          <a:bodyPr>
            <a:noAutofit/>
          </a:bodyPr>
          <a:lstStyle>
            <a:lvl1pPr marL="0" indent="0" algn="ctr">
              <a:buFontTx/>
              <a:buNone/>
              <a:defRPr sz="1200" b="0" i="0">
                <a:solidFill>
                  <a:srgbClr val="1399EE"/>
                </a:solidFill>
                <a:latin typeface="Glegoo"/>
                <a:cs typeface="Glegoo"/>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US" dirty="0"/>
          </a:p>
        </p:txBody>
      </p:sp>
      <p:sp>
        <p:nvSpPr>
          <p:cNvPr id="13" name="Slide Number Placeholder 5"/>
          <p:cNvSpPr>
            <a:spLocks noGrp="1"/>
          </p:cNvSpPr>
          <p:nvPr>
            <p:ph type="sldNum" sz="quarter" idx="4"/>
          </p:nvPr>
        </p:nvSpPr>
        <p:spPr>
          <a:xfrm>
            <a:off x="4381500" y="4868863"/>
            <a:ext cx="381000" cy="274637"/>
          </a:xfrm>
          <a:prstGeom prst="rect">
            <a:avLst/>
          </a:prstGeom>
        </p:spPr>
        <p:txBody>
          <a:bodyPr vert="horz" lIns="91440" tIns="45720" rIns="91440" bIns="45720" rtlCol="0" anchor="ctr"/>
          <a:lstStyle>
            <a:lvl1pPr algn="r">
              <a:defRPr sz="1000">
                <a:solidFill>
                  <a:srgbClr val="FFFFFF"/>
                </a:solidFill>
                <a:latin typeface="Glegoo"/>
                <a:cs typeface="Glegoo"/>
              </a:defRPr>
            </a:lvl1pPr>
          </a:lstStyle>
          <a:p>
            <a:fld id="{4F30D5C1-D155-2E40-A967-511B3BD0F2AE}" type="slidenum">
              <a:rPr lang="en-US" smtClean="0"/>
            </a:fld>
            <a:endParaRPr lang="en-US" dirty="0"/>
          </a:p>
        </p:txBody>
      </p:sp>
      <p:sp>
        <p:nvSpPr>
          <p:cNvPr id="14" name="Rectangle 13"/>
          <p:cNvSpPr/>
          <p:nvPr userDrawn="1"/>
        </p:nvSpPr>
        <p:spPr>
          <a:xfrm>
            <a:off x="1295400" y="2876550"/>
            <a:ext cx="6324600" cy="685800"/>
          </a:xfrm>
          <a:prstGeom prst="rect">
            <a:avLst/>
          </a:prstGeom>
          <a:solidFill>
            <a:srgbClr val="4859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1295400" y="2190750"/>
            <a:ext cx="6324600" cy="685800"/>
          </a:xfrm>
          <a:prstGeom prst="rect">
            <a:avLst/>
          </a:prstGeom>
          <a:solidFill>
            <a:srgbClr val="1399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iPad-Retina-Display-Mockup.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00400" y="1295400"/>
            <a:ext cx="2552878" cy="3562350"/>
          </a:xfrm>
          <a:prstGeom prst="rect">
            <a:avLst/>
          </a:prstGeom>
        </p:spPr>
      </p:pic>
      <p:sp>
        <p:nvSpPr>
          <p:cNvPr id="17" name="Picture Placeholder 20"/>
          <p:cNvSpPr>
            <a:spLocks noGrp="1"/>
          </p:cNvSpPr>
          <p:nvPr>
            <p:ph type="pic" sz="quarter" idx="25"/>
          </p:nvPr>
        </p:nvSpPr>
        <p:spPr>
          <a:xfrm>
            <a:off x="3505200" y="1676400"/>
            <a:ext cx="1956816" cy="2419350"/>
          </a:xfrm>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PAD mockup layout 2">
    <p:spTree>
      <p:nvGrpSpPr>
        <p:cNvPr id="1" name=""/>
        <p:cNvGrpSpPr/>
        <p:nvPr/>
      </p:nvGrpSpPr>
      <p:grpSpPr>
        <a:xfrm>
          <a:off x="0" y="0"/>
          <a:ext cx="0" cy="0"/>
          <a:chOff x="0" y="0"/>
          <a:chExt cx="0" cy="0"/>
        </a:xfrm>
      </p:grpSpPr>
      <p:sp>
        <p:nvSpPr>
          <p:cNvPr id="23" name="Text Placeholder 22"/>
          <p:cNvSpPr>
            <a:spLocks noGrp="1"/>
          </p:cNvSpPr>
          <p:nvPr>
            <p:ph type="body" sz="quarter" idx="25"/>
          </p:nvPr>
        </p:nvSpPr>
        <p:spPr>
          <a:xfrm>
            <a:off x="762000" y="2038350"/>
            <a:ext cx="3429000" cy="990600"/>
          </a:xfrm>
        </p:spPr>
        <p:txBody>
          <a:bodyPr>
            <a:normAutofit/>
          </a:bodyPr>
          <a:lstStyle>
            <a:lvl1pPr marL="0" indent="0">
              <a:lnSpc>
                <a:spcPts val="1400"/>
              </a:lnSpc>
              <a:buFontTx/>
              <a:buNone/>
              <a:defRPr sz="1050">
                <a:solidFill>
                  <a:srgbClr val="7F7F7F"/>
                </a:solidFill>
              </a:defRPr>
            </a:lvl1pPr>
            <a:lvl2pPr marL="457200" indent="0">
              <a:buFontTx/>
              <a:buNone/>
              <a:defRPr sz="1000">
                <a:solidFill>
                  <a:schemeClr val="bg1">
                    <a:lumMod val="65000"/>
                  </a:schemeClr>
                </a:solidFill>
              </a:defRPr>
            </a:lvl2pPr>
            <a:lvl3pPr marL="914400" indent="0">
              <a:buFontTx/>
              <a:buNone/>
              <a:defRPr sz="1000">
                <a:solidFill>
                  <a:schemeClr val="bg1">
                    <a:lumMod val="65000"/>
                  </a:schemeClr>
                </a:solidFill>
              </a:defRPr>
            </a:lvl3pPr>
            <a:lvl4pPr marL="1371600" indent="0">
              <a:buFontTx/>
              <a:buNone/>
              <a:defRPr sz="1000">
                <a:solidFill>
                  <a:schemeClr val="bg1">
                    <a:lumMod val="65000"/>
                  </a:schemeClr>
                </a:solidFill>
              </a:defRPr>
            </a:lvl4pPr>
            <a:lvl5pPr marL="1828800" indent="0">
              <a:buFontTx/>
              <a:buNone/>
              <a:defRPr sz="1000">
                <a:solidFill>
                  <a:schemeClr val="bg1">
                    <a:lumMod val="65000"/>
                  </a:schemeClr>
                </a:solidFill>
              </a:defRPr>
            </a:lvl5pPr>
          </a:lstStyle>
          <a:p>
            <a:pPr lvl="0"/>
            <a:endParaRPr lang="en-US" dirty="0"/>
          </a:p>
        </p:txBody>
      </p:sp>
      <p:sp>
        <p:nvSpPr>
          <p:cNvPr id="25" name="Text Placeholder 24"/>
          <p:cNvSpPr>
            <a:spLocks noGrp="1"/>
          </p:cNvSpPr>
          <p:nvPr>
            <p:ph type="body" sz="quarter" idx="26"/>
          </p:nvPr>
        </p:nvSpPr>
        <p:spPr>
          <a:xfrm>
            <a:off x="762000" y="1809750"/>
            <a:ext cx="2286000" cy="304800"/>
          </a:xfrm>
        </p:spPr>
        <p:txBody>
          <a:bodyPr>
            <a:noAutofit/>
          </a:bodyPr>
          <a:lstStyle>
            <a:lvl1pPr marL="0" indent="0">
              <a:buFontTx/>
              <a:buNone/>
              <a:defRPr sz="1200" i="0">
                <a:solidFill>
                  <a:srgbClr val="1399EE"/>
                </a:solidFill>
                <a:latin typeface="Glegoo"/>
                <a:ea typeface="Calibri" panose="020F0502020204030204"/>
                <a:cs typeface="Glegoo"/>
              </a:defRPr>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US" dirty="0"/>
          </a:p>
        </p:txBody>
      </p:sp>
      <p:sp>
        <p:nvSpPr>
          <p:cNvPr id="14" name="Title 1"/>
          <p:cNvSpPr>
            <a:spLocks noGrp="1"/>
          </p:cNvSpPr>
          <p:nvPr>
            <p:ph type="title"/>
          </p:nvPr>
        </p:nvSpPr>
        <p:spPr>
          <a:xfrm>
            <a:off x="457200" y="285750"/>
            <a:ext cx="8229600" cy="857250"/>
          </a:xfrm>
        </p:spPr>
        <p:txBody>
          <a:bodyPr>
            <a:normAutofit/>
          </a:bodyPr>
          <a:lstStyle>
            <a:lvl1pPr>
              <a:defRPr sz="2800">
                <a:solidFill>
                  <a:srgbClr val="48597F"/>
                </a:solidFill>
                <a:latin typeface="Lato Light"/>
                <a:cs typeface="Lato Light"/>
              </a:defRPr>
            </a:lvl1pPr>
          </a:lstStyle>
          <a:p>
            <a:r>
              <a:rPr lang="en-US" dirty="0" smtClean="0"/>
              <a:t>Click to edit Master title style</a:t>
            </a:r>
            <a:endParaRPr lang="en-US" dirty="0"/>
          </a:p>
        </p:txBody>
      </p:sp>
      <p:sp>
        <p:nvSpPr>
          <p:cNvPr id="17" name="Text Placeholder 17"/>
          <p:cNvSpPr>
            <a:spLocks noGrp="1"/>
          </p:cNvSpPr>
          <p:nvPr>
            <p:ph type="body" sz="quarter" idx="23"/>
          </p:nvPr>
        </p:nvSpPr>
        <p:spPr>
          <a:xfrm>
            <a:off x="2057400" y="876300"/>
            <a:ext cx="5029200" cy="323850"/>
          </a:xfrm>
        </p:spPr>
        <p:txBody>
          <a:bodyPr>
            <a:noAutofit/>
          </a:bodyPr>
          <a:lstStyle>
            <a:lvl1pPr marL="0" indent="0" algn="ctr">
              <a:buFontTx/>
              <a:buNone/>
              <a:defRPr sz="1200" i="0">
                <a:solidFill>
                  <a:srgbClr val="1399EE"/>
                </a:solidFill>
                <a:latin typeface="Glegoo"/>
                <a:cs typeface="Glegoo"/>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US" dirty="0"/>
          </a:p>
        </p:txBody>
      </p:sp>
      <p:sp>
        <p:nvSpPr>
          <p:cNvPr id="19" name="Slide Number Placeholder 5"/>
          <p:cNvSpPr>
            <a:spLocks noGrp="1"/>
          </p:cNvSpPr>
          <p:nvPr>
            <p:ph type="sldNum" sz="quarter" idx="4"/>
          </p:nvPr>
        </p:nvSpPr>
        <p:spPr>
          <a:xfrm>
            <a:off x="4381500" y="4868863"/>
            <a:ext cx="381000" cy="274637"/>
          </a:xfrm>
          <a:prstGeom prst="rect">
            <a:avLst/>
          </a:prstGeom>
        </p:spPr>
        <p:txBody>
          <a:bodyPr vert="horz" lIns="91440" tIns="45720" rIns="91440" bIns="45720" rtlCol="0" anchor="ctr"/>
          <a:lstStyle>
            <a:lvl1pPr algn="r">
              <a:defRPr sz="1000">
                <a:solidFill>
                  <a:srgbClr val="FFFFFF"/>
                </a:solidFill>
                <a:latin typeface="Glegoo"/>
                <a:cs typeface="Glegoo"/>
              </a:defRPr>
            </a:lvl1pPr>
          </a:lstStyle>
          <a:p>
            <a:fld id="{4F30D5C1-D155-2E40-A967-511B3BD0F2AE}" type="slidenum">
              <a:rPr lang="en-US" smtClean="0"/>
            </a:fld>
            <a:endParaRPr lang="en-US" dirty="0"/>
          </a:p>
        </p:txBody>
      </p:sp>
      <p:pic>
        <p:nvPicPr>
          <p:cNvPr id="20" name="Picture 19" descr="iPad-Retina-Display-Mockup.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05400" y="1352550"/>
            <a:ext cx="2552878" cy="3562350"/>
          </a:xfrm>
          <a:prstGeom prst="rect">
            <a:avLst/>
          </a:prstGeom>
        </p:spPr>
      </p:pic>
      <p:sp>
        <p:nvSpPr>
          <p:cNvPr id="22" name="Picture Placeholder 20"/>
          <p:cNvSpPr>
            <a:spLocks noGrp="1"/>
          </p:cNvSpPr>
          <p:nvPr>
            <p:ph type="pic" sz="quarter" idx="31"/>
          </p:nvPr>
        </p:nvSpPr>
        <p:spPr>
          <a:xfrm>
            <a:off x="5410200" y="1733550"/>
            <a:ext cx="1956816" cy="2419350"/>
          </a:xfrm>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Phone mockup layout">
    <p:spTree>
      <p:nvGrpSpPr>
        <p:cNvPr id="1" name=""/>
        <p:cNvGrpSpPr/>
        <p:nvPr/>
      </p:nvGrpSpPr>
      <p:grpSpPr>
        <a:xfrm>
          <a:off x="0" y="0"/>
          <a:ext cx="0" cy="0"/>
          <a:chOff x="0" y="0"/>
          <a:chExt cx="0" cy="0"/>
        </a:xfrm>
      </p:grpSpPr>
      <p:sp>
        <p:nvSpPr>
          <p:cNvPr id="19" name="Rectangle 18"/>
          <p:cNvSpPr/>
          <p:nvPr userDrawn="1"/>
        </p:nvSpPr>
        <p:spPr>
          <a:xfrm>
            <a:off x="0" y="1809750"/>
            <a:ext cx="9144000" cy="1524000"/>
          </a:xfrm>
          <a:prstGeom prst="rect">
            <a:avLst/>
          </a:prstGeom>
          <a:solidFill>
            <a:srgbClr val="1399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a:endParaRPr>
          </a:p>
        </p:txBody>
      </p:sp>
      <p:sp>
        <p:nvSpPr>
          <p:cNvPr id="14" name="Text Placeholder 13"/>
          <p:cNvSpPr>
            <a:spLocks noGrp="1"/>
          </p:cNvSpPr>
          <p:nvPr>
            <p:ph type="body" sz="quarter" idx="24"/>
          </p:nvPr>
        </p:nvSpPr>
        <p:spPr>
          <a:xfrm>
            <a:off x="1828800" y="3325812"/>
            <a:ext cx="2362200" cy="384175"/>
          </a:xfrm>
        </p:spPr>
        <p:txBody>
          <a:bodyPr>
            <a:noAutofit/>
          </a:bodyPr>
          <a:lstStyle>
            <a:lvl1pPr marL="0" indent="0">
              <a:buFontTx/>
              <a:buNone/>
              <a:defRPr sz="1050">
                <a:solidFill>
                  <a:srgbClr val="7F7F7F"/>
                </a:solidFill>
              </a:defRPr>
            </a:lvl1pPr>
            <a:lvl2pPr marL="457200" indent="0">
              <a:buFontTx/>
              <a:buNone/>
              <a:defRPr sz="1050">
                <a:solidFill>
                  <a:schemeClr val="bg1">
                    <a:lumMod val="65000"/>
                  </a:schemeClr>
                </a:solidFill>
              </a:defRPr>
            </a:lvl2pPr>
            <a:lvl3pPr marL="914400" indent="0">
              <a:buFontTx/>
              <a:buNone/>
              <a:defRPr sz="1050">
                <a:solidFill>
                  <a:schemeClr val="bg1">
                    <a:lumMod val="65000"/>
                  </a:schemeClr>
                </a:solidFill>
              </a:defRPr>
            </a:lvl3pPr>
            <a:lvl4pPr marL="1371600" indent="0">
              <a:buFontTx/>
              <a:buNone/>
              <a:defRPr sz="1050">
                <a:solidFill>
                  <a:schemeClr val="bg1">
                    <a:lumMod val="65000"/>
                  </a:schemeClr>
                </a:solidFill>
              </a:defRPr>
            </a:lvl4pPr>
            <a:lvl5pPr marL="1828800" indent="0">
              <a:buFontTx/>
              <a:buNone/>
              <a:defRPr sz="1050">
                <a:solidFill>
                  <a:schemeClr val="bg1">
                    <a:lumMod val="65000"/>
                  </a:schemeClr>
                </a:solidFill>
              </a:defRPr>
            </a:lvl5pPr>
          </a:lstStyle>
          <a:p>
            <a:pPr lvl="0"/>
            <a:endParaRPr lang="en-US" dirty="0"/>
          </a:p>
        </p:txBody>
      </p:sp>
      <p:sp>
        <p:nvSpPr>
          <p:cNvPr id="16" name="Text Placeholder 15"/>
          <p:cNvSpPr>
            <a:spLocks noGrp="1"/>
          </p:cNvSpPr>
          <p:nvPr>
            <p:ph type="body" sz="quarter" idx="25"/>
          </p:nvPr>
        </p:nvSpPr>
        <p:spPr>
          <a:xfrm>
            <a:off x="1828800" y="3859212"/>
            <a:ext cx="2590800" cy="465138"/>
          </a:xfrm>
        </p:spPr>
        <p:txBody>
          <a:bodyPr>
            <a:noAutofit/>
          </a:bodyPr>
          <a:lstStyle>
            <a:lvl1pPr marL="0" indent="0">
              <a:buFontTx/>
              <a:buNone/>
              <a:defRPr sz="1050">
                <a:solidFill>
                  <a:srgbClr val="7F7F7F"/>
                </a:solidFill>
                <a:latin typeface="Calibri" panose="020F0502020204030204"/>
              </a:defRPr>
            </a:lvl1pPr>
            <a:lvl2pPr marL="457200" indent="0">
              <a:buFontTx/>
              <a:buNone/>
              <a:defRPr sz="1050">
                <a:solidFill>
                  <a:schemeClr val="bg1">
                    <a:lumMod val="65000"/>
                  </a:schemeClr>
                </a:solidFill>
                <a:latin typeface="+mj-lt"/>
              </a:defRPr>
            </a:lvl2pPr>
            <a:lvl3pPr marL="914400" indent="0">
              <a:buFontTx/>
              <a:buNone/>
              <a:defRPr sz="1050">
                <a:solidFill>
                  <a:schemeClr val="bg1">
                    <a:lumMod val="65000"/>
                  </a:schemeClr>
                </a:solidFill>
                <a:latin typeface="+mj-lt"/>
              </a:defRPr>
            </a:lvl3pPr>
            <a:lvl4pPr marL="1371600" indent="0">
              <a:buFontTx/>
              <a:buNone/>
              <a:defRPr sz="1050">
                <a:solidFill>
                  <a:schemeClr val="bg1">
                    <a:lumMod val="65000"/>
                  </a:schemeClr>
                </a:solidFill>
                <a:latin typeface="+mj-lt"/>
              </a:defRPr>
            </a:lvl4pPr>
            <a:lvl5pPr marL="1828800" indent="0">
              <a:buFontTx/>
              <a:buNone/>
              <a:defRPr sz="1050">
                <a:solidFill>
                  <a:schemeClr val="bg1">
                    <a:lumMod val="65000"/>
                  </a:schemeClr>
                </a:solidFill>
                <a:latin typeface="+mj-lt"/>
              </a:defRPr>
            </a:lvl5pPr>
          </a:lstStyle>
          <a:p>
            <a:pPr lvl="0"/>
            <a:endParaRPr lang="en-US" dirty="0"/>
          </a:p>
        </p:txBody>
      </p:sp>
      <p:sp>
        <p:nvSpPr>
          <p:cNvPr id="18" name="Text Placeholder 17"/>
          <p:cNvSpPr>
            <a:spLocks noGrp="1"/>
          </p:cNvSpPr>
          <p:nvPr>
            <p:ph type="body" sz="quarter" idx="26"/>
          </p:nvPr>
        </p:nvSpPr>
        <p:spPr>
          <a:xfrm>
            <a:off x="1143000" y="2208212"/>
            <a:ext cx="3429000" cy="1041400"/>
          </a:xfrm>
        </p:spPr>
        <p:txBody>
          <a:bodyPr>
            <a:noAutofit/>
          </a:bodyPr>
          <a:lstStyle>
            <a:lvl1pPr marL="0" indent="0">
              <a:buFontTx/>
              <a:buNone/>
              <a:defRPr sz="1050">
                <a:solidFill>
                  <a:schemeClr val="bg1"/>
                </a:solidFill>
                <a:latin typeface="Calibri" panose="020F0502020204030204"/>
              </a:defRPr>
            </a:lvl1pPr>
            <a:lvl2pPr marL="457200" indent="0">
              <a:buFontTx/>
              <a:buNone/>
              <a:defRPr sz="1050">
                <a:solidFill>
                  <a:schemeClr val="bg1">
                    <a:lumMod val="65000"/>
                  </a:schemeClr>
                </a:solidFill>
                <a:latin typeface="+mj-lt"/>
              </a:defRPr>
            </a:lvl2pPr>
            <a:lvl3pPr marL="914400" indent="0">
              <a:buFontTx/>
              <a:buNone/>
              <a:defRPr sz="1050">
                <a:solidFill>
                  <a:schemeClr val="bg1">
                    <a:lumMod val="65000"/>
                  </a:schemeClr>
                </a:solidFill>
                <a:latin typeface="+mj-lt"/>
              </a:defRPr>
            </a:lvl3pPr>
            <a:lvl4pPr marL="1371600" indent="0">
              <a:buFontTx/>
              <a:buNone/>
              <a:defRPr sz="1050">
                <a:solidFill>
                  <a:schemeClr val="bg1">
                    <a:lumMod val="65000"/>
                  </a:schemeClr>
                </a:solidFill>
                <a:latin typeface="+mj-lt"/>
              </a:defRPr>
            </a:lvl4pPr>
            <a:lvl5pPr marL="1828800" indent="0">
              <a:buFontTx/>
              <a:buNone/>
              <a:defRPr sz="1050">
                <a:solidFill>
                  <a:schemeClr val="bg1">
                    <a:lumMod val="65000"/>
                  </a:schemeClr>
                </a:solidFill>
                <a:latin typeface="+mj-lt"/>
              </a:defRPr>
            </a:lvl5pPr>
          </a:lstStyle>
          <a:p>
            <a:pPr lvl="0"/>
            <a:endParaRPr lang="en-US" dirty="0"/>
          </a:p>
        </p:txBody>
      </p:sp>
      <p:sp>
        <p:nvSpPr>
          <p:cNvPr id="20" name="Text Placeholder 19"/>
          <p:cNvSpPr>
            <a:spLocks noGrp="1"/>
          </p:cNvSpPr>
          <p:nvPr>
            <p:ph type="body" sz="quarter" idx="27"/>
          </p:nvPr>
        </p:nvSpPr>
        <p:spPr>
          <a:xfrm>
            <a:off x="1143000" y="1954212"/>
            <a:ext cx="2362200" cy="357188"/>
          </a:xfrm>
        </p:spPr>
        <p:txBody>
          <a:bodyPr>
            <a:noAutofit/>
          </a:bodyPr>
          <a:lstStyle>
            <a:lvl1pPr marL="0" indent="0">
              <a:buFontTx/>
              <a:buNone/>
              <a:defRPr sz="1100">
                <a:solidFill>
                  <a:schemeClr val="bg1"/>
                </a:solidFill>
                <a:latin typeface="Glegoo"/>
              </a:defRPr>
            </a:lvl1pPr>
            <a:lvl2pPr marL="457200" indent="0">
              <a:buFontTx/>
              <a:buNone/>
              <a:defRPr sz="1100">
                <a:solidFill>
                  <a:srgbClr val="424C53"/>
                </a:solidFill>
              </a:defRPr>
            </a:lvl2pPr>
            <a:lvl3pPr marL="914400" indent="0">
              <a:buFontTx/>
              <a:buNone/>
              <a:defRPr sz="1100">
                <a:solidFill>
                  <a:srgbClr val="424C53"/>
                </a:solidFill>
              </a:defRPr>
            </a:lvl3pPr>
            <a:lvl4pPr marL="1371600" indent="0">
              <a:buFontTx/>
              <a:buNone/>
              <a:defRPr sz="1100">
                <a:solidFill>
                  <a:srgbClr val="424C53"/>
                </a:solidFill>
              </a:defRPr>
            </a:lvl4pPr>
            <a:lvl5pPr marL="1828800" indent="0">
              <a:buFontTx/>
              <a:buNone/>
              <a:defRPr sz="1100">
                <a:solidFill>
                  <a:srgbClr val="424C53"/>
                </a:solidFill>
              </a:defRPr>
            </a:lvl5pPr>
          </a:lstStyle>
          <a:p>
            <a:pPr lvl="0"/>
            <a:endParaRPr lang="en-US" dirty="0"/>
          </a:p>
        </p:txBody>
      </p:sp>
      <p:sp>
        <p:nvSpPr>
          <p:cNvPr id="15" name="Title 1"/>
          <p:cNvSpPr>
            <a:spLocks noGrp="1"/>
          </p:cNvSpPr>
          <p:nvPr>
            <p:ph type="title"/>
          </p:nvPr>
        </p:nvSpPr>
        <p:spPr>
          <a:xfrm>
            <a:off x="457200" y="285750"/>
            <a:ext cx="8229600" cy="857250"/>
          </a:xfrm>
        </p:spPr>
        <p:txBody>
          <a:bodyPr>
            <a:normAutofit/>
          </a:bodyPr>
          <a:lstStyle>
            <a:lvl1pPr>
              <a:defRPr sz="2800">
                <a:solidFill>
                  <a:srgbClr val="48597F"/>
                </a:solidFill>
                <a:latin typeface="Lato Light"/>
                <a:cs typeface="Lato Light"/>
              </a:defRPr>
            </a:lvl1pPr>
          </a:lstStyle>
          <a:p>
            <a:r>
              <a:rPr lang="en-US" dirty="0" smtClean="0"/>
              <a:t>Click to edit Master title style</a:t>
            </a:r>
            <a:endParaRPr lang="en-US" dirty="0"/>
          </a:p>
        </p:txBody>
      </p:sp>
      <p:sp>
        <p:nvSpPr>
          <p:cNvPr id="17" name="Text Placeholder 17"/>
          <p:cNvSpPr>
            <a:spLocks noGrp="1"/>
          </p:cNvSpPr>
          <p:nvPr>
            <p:ph type="body" sz="quarter" idx="23"/>
          </p:nvPr>
        </p:nvSpPr>
        <p:spPr>
          <a:xfrm>
            <a:off x="2057400" y="876300"/>
            <a:ext cx="5029200" cy="323850"/>
          </a:xfrm>
        </p:spPr>
        <p:txBody>
          <a:bodyPr>
            <a:noAutofit/>
          </a:bodyPr>
          <a:lstStyle>
            <a:lvl1pPr marL="0" indent="0" algn="ctr">
              <a:buFontTx/>
              <a:buNone/>
              <a:defRPr sz="1200" i="0">
                <a:solidFill>
                  <a:srgbClr val="1399EE"/>
                </a:solidFill>
                <a:latin typeface="Glegoo"/>
                <a:cs typeface="Glegoo"/>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US" dirty="0"/>
          </a:p>
        </p:txBody>
      </p:sp>
      <p:sp>
        <p:nvSpPr>
          <p:cNvPr id="25" name="Slide Number Placeholder 5"/>
          <p:cNvSpPr>
            <a:spLocks noGrp="1"/>
          </p:cNvSpPr>
          <p:nvPr>
            <p:ph type="sldNum" sz="quarter" idx="4"/>
          </p:nvPr>
        </p:nvSpPr>
        <p:spPr>
          <a:xfrm>
            <a:off x="4381500" y="4868863"/>
            <a:ext cx="381000" cy="274637"/>
          </a:xfrm>
          <a:prstGeom prst="rect">
            <a:avLst/>
          </a:prstGeom>
        </p:spPr>
        <p:txBody>
          <a:bodyPr vert="horz" lIns="91440" tIns="45720" rIns="91440" bIns="45720" rtlCol="0" anchor="ctr"/>
          <a:lstStyle>
            <a:lvl1pPr algn="r">
              <a:defRPr sz="1000">
                <a:solidFill>
                  <a:srgbClr val="FFFFFF"/>
                </a:solidFill>
                <a:latin typeface="Glegoo"/>
                <a:cs typeface="Glegoo"/>
              </a:defRPr>
            </a:lvl1pPr>
          </a:lstStyle>
          <a:p>
            <a:fld id="{4F30D5C1-D155-2E40-A967-511B3BD0F2AE}" type="slidenum">
              <a:rPr lang="en-US" smtClean="0"/>
            </a:fld>
            <a:endParaRPr lang="en-US" dirty="0"/>
          </a:p>
        </p:txBody>
      </p:sp>
      <p:pic>
        <p:nvPicPr>
          <p:cNvPr id="26" name="Picture 25"/>
          <p:cNvPicPr>
            <a:picLocks noChangeAspect="1"/>
          </p:cNvPicPr>
          <p:nvPr userDrawn="1"/>
        </p:nvPicPr>
        <p:blipFill rotWithShape="1">
          <a:blip r:embed="rId2" cstate="print">
            <a:extLst>
              <a:ext uri="{28A0092B-C50C-407E-A947-70E740481C1C}">
                <a14:useLocalDpi xmlns:a14="http://schemas.microsoft.com/office/drawing/2010/main" val="0"/>
              </a:ext>
            </a:extLst>
          </a:blip>
          <a:srcRect l="1953" r="7816"/>
          <a:stretch>
            <a:fillRect/>
          </a:stretch>
        </p:blipFill>
        <p:spPr>
          <a:xfrm>
            <a:off x="4835244" y="1428750"/>
            <a:ext cx="1602039" cy="3352800"/>
          </a:xfrm>
          <a:prstGeom prst="rect">
            <a:avLst/>
          </a:prstGeom>
        </p:spPr>
      </p:pic>
      <p:sp>
        <p:nvSpPr>
          <p:cNvPr id="27" name="Picture Placeholder 19"/>
          <p:cNvSpPr>
            <a:spLocks noGrp="1"/>
          </p:cNvSpPr>
          <p:nvPr>
            <p:ph type="pic" sz="quarter" idx="64"/>
          </p:nvPr>
        </p:nvSpPr>
        <p:spPr>
          <a:xfrm>
            <a:off x="5029200" y="1962150"/>
            <a:ext cx="1247554" cy="2286000"/>
          </a:xfrm>
        </p:spPr>
        <p:txBody>
          <a:bodyPr/>
          <a:lstStyle/>
          <a:p>
            <a:endParaRPr lang="en-US"/>
          </a:p>
        </p:txBody>
      </p:sp>
      <p:pic>
        <p:nvPicPr>
          <p:cNvPr id="28" name="Picture 27"/>
          <p:cNvPicPr>
            <a:picLocks noChangeAspect="1"/>
          </p:cNvPicPr>
          <p:nvPr userDrawn="1"/>
        </p:nvPicPr>
        <p:blipFill rotWithShape="1">
          <a:blip r:embed="rId2" cstate="print">
            <a:extLst>
              <a:ext uri="{28A0092B-C50C-407E-A947-70E740481C1C}">
                <a14:useLocalDpi xmlns:a14="http://schemas.microsoft.com/office/drawing/2010/main" val="0"/>
              </a:ext>
            </a:extLst>
          </a:blip>
          <a:srcRect l="1953" r="7816"/>
          <a:stretch>
            <a:fillRect/>
          </a:stretch>
        </p:blipFill>
        <p:spPr>
          <a:xfrm>
            <a:off x="6475161" y="1428750"/>
            <a:ext cx="1602039" cy="3352800"/>
          </a:xfrm>
          <a:prstGeom prst="rect">
            <a:avLst/>
          </a:prstGeom>
        </p:spPr>
      </p:pic>
      <p:sp>
        <p:nvSpPr>
          <p:cNvPr id="29" name="Picture Placeholder 19"/>
          <p:cNvSpPr>
            <a:spLocks noGrp="1"/>
          </p:cNvSpPr>
          <p:nvPr>
            <p:ph type="pic" sz="quarter" idx="65"/>
          </p:nvPr>
        </p:nvSpPr>
        <p:spPr>
          <a:xfrm>
            <a:off x="6669117" y="1962150"/>
            <a:ext cx="1247554" cy="2286000"/>
          </a:xfrm>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7" name="Title 1"/>
          <p:cNvSpPr>
            <a:spLocks noGrp="1"/>
          </p:cNvSpPr>
          <p:nvPr>
            <p:ph type="title"/>
          </p:nvPr>
        </p:nvSpPr>
        <p:spPr>
          <a:xfrm>
            <a:off x="457200" y="285750"/>
            <a:ext cx="8229600" cy="857250"/>
          </a:xfrm>
        </p:spPr>
        <p:txBody>
          <a:bodyPr>
            <a:normAutofit/>
          </a:bodyPr>
          <a:lstStyle>
            <a:lvl1pPr>
              <a:defRPr sz="2800">
                <a:solidFill>
                  <a:srgbClr val="48597F"/>
                </a:solidFill>
                <a:latin typeface="Lato Light"/>
                <a:cs typeface="Lato Light"/>
              </a:defRPr>
            </a:lvl1pPr>
          </a:lstStyle>
          <a:p>
            <a:r>
              <a:rPr lang="en-US" dirty="0" smtClean="0"/>
              <a:t>Click to edit Master title style</a:t>
            </a:r>
            <a:endParaRPr lang="en-US" dirty="0"/>
          </a:p>
        </p:txBody>
      </p:sp>
      <p:sp>
        <p:nvSpPr>
          <p:cNvPr id="18" name="Text Placeholder 17"/>
          <p:cNvSpPr>
            <a:spLocks noGrp="1"/>
          </p:cNvSpPr>
          <p:nvPr>
            <p:ph type="body" sz="quarter" idx="23"/>
          </p:nvPr>
        </p:nvSpPr>
        <p:spPr>
          <a:xfrm>
            <a:off x="2057400" y="876300"/>
            <a:ext cx="5029200" cy="323850"/>
          </a:xfrm>
        </p:spPr>
        <p:txBody>
          <a:bodyPr>
            <a:noAutofit/>
          </a:bodyPr>
          <a:lstStyle>
            <a:lvl1pPr marL="0" indent="0" algn="ctr">
              <a:buFontTx/>
              <a:buNone/>
              <a:defRPr sz="1200" i="0">
                <a:solidFill>
                  <a:srgbClr val="1399EE"/>
                </a:solidFill>
                <a:latin typeface="Glegoo"/>
                <a:cs typeface="Glegoo"/>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US" dirty="0"/>
          </a:p>
        </p:txBody>
      </p:sp>
      <p:sp>
        <p:nvSpPr>
          <p:cNvPr id="19" name="Slide Number Placeholder 5"/>
          <p:cNvSpPr>
            <a:spLocks noGrp="1"/>
          </p:cNvSpPr>
          <p:nvPr>
            <p:ph type="sldNum" sz="quarter" idx="4"/>
          </p:nvPr>
        </p:nvSpPr>
        <p:spPr>
          <a:xfrm>
            <a:off x="4381500" y="4868863"/>
            <a:ext cx="381000" cy="274637"/>
          </a:xfrm>
          <a:prstGeom prst="rect">
            <a:avLst/>
          </a:prstGeom>
        </p:spPr>
        <p:txBody>
          <a:bodyPr vert="horz" lIns="91440" tIns="45720" rIns="91440" bIns="45720" rtlCol="0" anchor="ctr"/>
          <a:lstStyle>
            <a:lvl1pPr algn="ctr">
              <a:defRPr sz="1000">
                <a:solidFill>
                  <a:srgbClr val="FFFFFF"/>
                </a:solidFill>
                <a:latin typeface="Glegoo"/>
                <a:cs typeface="Glegoo"/>
              </a:defRPr>
            </a:lvl1pPr>
          </a:lstStyle>
          <a:p>
            <a:fld id="{4F30D5C1-D155-2E40-A967-511B3BD0F2AE}" type="slidenum">
              <a:rPr lang="en-US" smtClean="0"/>
            </a:fld>
            <a:endParaRPr lang="en-US" dirty="0"/>
          </a:p>
        </p:txBody>
      </p:sp>
      <p:pic>
        <p:nvPicPr>
          <p:cNvPr id="20" name="Picture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8200" y="1581152"/>
            <a:ext cx="4419600" cy="2562857"/>
          </a:xfrm>
          <a:prstGeom prst="rect">
            <a:avLst/>
          </a:prstGeom>
        </p:spPr>
      </p:pic>
      <p:sp>
        <p:nvSpPr>
          <p:cNvPr id="21" name="Picture Placeholder 2"/>
          <p:cNvSpPr>
            <a:spLocks noGrp="1"/>
          </p:cNvSpPr>
          <p:nvPr>
            <p:ph type="pic" sz="quarter" idx="13"/>
          </p:nvPr>
        </p:nvSpPr>
        <p:spPr>
          <a:xfrm>
            <a:off x="1481126" y="1809750"/>
            <a:ext cx="3167074" cy="2028669"/>
          </a:xfrm>
        </p:spPr>
        <p:txBody>
          <a:bodyPr/>
          <a:lstStyle>
            <a:lvl1pPr>
              <a:defRPr>
                <a:solidFill>
                  <a:schemeClr val="bg1"/>
                </a:solidFill>
              </a:defRPr>
            </a:lvl1pPr>
          </a:lstStyle>
          <a:p>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5">
    <p:spTree>
      <p:nvGrpSpPr>
        <p:cNvPr id="1" name=""/>
        <p:cNvGrpSpPr/>
        <p:nvPr/>
      </p:nvGrpSpPr>
      <p:grpSpPr>
        <a:xfrm>
          <a:off x="0" y="0"/>
          <a:ext cx="0" cy="0"/>
          <a:chOff x="0" y="0"/>
          <a:chExt cx="0" cy="0"/>
        </a:xfrm>
      </p:grpSpPr>
      <p:sp>
        <p:nvSpPr>
          <p:cNvPr id="10" name="Text Placeholder 9"/>
          <p:cNvSpPr>
            <a:spLocks noGrp="1"/>
          </p:cNvSpPr>
          <p:nvPr>
            <p:ph type="body" sz="quarter" idx="24"/>
          </p:nvPr>
        </p:nvSpPr>
        <p:spPr>
          <a:xfrm>
            <a:off x="5334000" y="2244725"/>
            <a:ext cx="2971800" cy="1774825"/>
          </a:xfrm>
        </p:spPr>
        <p:txBody>
          <a:bodyPr>
            <a:normAutofit/>
          </a:bodyPr>
          <a:lstStyle>
            <a:lvl1pPr marL="0" indent="0">
              <a:lnSpc>
                <a:spcPts val="1400"/>
              </a:lnSpc>
              <a:buFontTx/>
              <a:buNone/>
              <a:defRPr sz="1000">
                <a:solidFill>
                  <a:schemeClr val="bg1">
                    <a:lumMod val="50000"/>
                  </a:schemeClr>
                </a:solidFill>
              </a:defRPr>
            </a:lvl1pPr>
            <a:lvl2pPr marL="457200" indent="0">
              <a:buFontTx/>
              <a:buNone/>
              <a:defRPr sz="1000">
                <a:solidFill>
                  <a:schemeClr val="bg1">
                    <a:lumMod val="65000"/>
                  </a:schemeClr>
                </a:solidFill>
              </a:defRPr>
            </a:lvl2pPr>
            <a:lvl3pPr marL="914400" indent="0">
              <a:buFontTx/>
              <a:buNone/>
              <a:defRPr sz="1000">
                <a:solidFill>
                  <a:schemeClr val="bg1">
                    <a:lumMod val="65000"/>
                  </a:schemeClr>
                </a:solidFill>
              </a:defRPr>
            </a:lvl3pPr>
            <a:lvl4pPr marL="1371600" indent="0">
              <a:buFontTx/>
              <a:buNone/>
              <a:defRPr sz="1000">
                <a:solidFill>
                  <a:schemeClr val="bg1">
                    <a:lumMod val="65000"/>
                  </a:schemeClr>
                </a:solidFill>
              </a:defRPr>
            </a:lvl4pPr>
            <a:lvl5pPr marL="1828800" indent="0">
              <a:buFontTx/>
              <a:buNone/>
              <a:defRPr sz="1000">
                <a:solidFill>
                  <a:schemeClr val="bg1">
                    <a:lumMod val="65000"/>
                  </a:schemeClr>
                </a:solidFill>
              </a:defRPr>
            </a:lvl5pPr>
          </a:lstStyle>
          <a:p>
            <a:pPr lvl="0"/>
            <a:endParaRPr lang="en-US" dirty="0"/>
          </a:p>
        </p:txBody>
      </p:sp>
      <p:sp>
        <p:nvSpPr>
          <p:cNvPr id="11" name="Text Placeholder 9"/>
          <p:cNvSpPr>
            <a:spLocks noGrp="1"/>
          </p:cNvSpPr>
          <p:nvPr>
            <p:ph type="body" sz="quarter" idx="25"/>
          </p:nvPr>
        </p:nvSpPr>
        <p:spPr>
          <a:xfrm>
            <a:off x="5334000" y="1962150"/>
            <a:ext cx="2971800" cy="327025"/>
          </a:xfrm>
        </p:spPr>
        <p:txBody>
          <a:bodyPr>
            <a:normAutofit/>
          </a:bodyPr>
          <a:lstStyle>
            <a:lvl1pPr marL="0" indent="0">
              <a:buFontTx/>
              <a:buNone/>
              <a:defRPr sz="1200" b="0" i="0">
                <a:solidFill>
                  <a:srgbClr val="1399EE"/>
                </a:solidFill>
                <a:latin typeface="Glegoo"/>
                <a:cs typeface="Glegoo"/>
              </a:defRPr>
            </a:lvl1pPr>
            <a:lvl2pPr marL="457200" indent="0">
              <a:buFontTx/>
              <a:buNone/>
              <a:defRPr sz="1000">
                <a:solidFill>
                  <a:schemeClr val="bg1">
                    <a:lumMod val="65000"/>
                  </a:schemeClr>
                </a:solidFill>
              </a:defRPr>
            </a:lvl2pPr>
            <a:lvl3pPr marL="914400" indent="0">
              <a:buFontTx/>
              <a:buNone/>
              <a:defRPr sz="1000">
                <a:solidFill>
                  <a:schemeClr val="bg1">
                    <a:lumMod val="65000"/>
                  </a:schemeClr>
                </a:solidFill>
              </a:defRPr>
            </a:lvl3pPr>
            <a:lvl4pPr marL="1371600" indent="0">
              <a:buFontTx/>
              <a:buNone/>
              <a:defRPr sz="1000">
                <a:solidFill>
                  <a:schemeClr val="bg1">
                    <a:lumMod val="65000"/>
                  </a:schemeClr>
                </a:solidFill>
              </a:defRPr>
            </a:lvl4pPr>
            <a:lvl5pPr marL="1828800" indent="0">
              <a:buFontTx/>
              <a:buNone/>
              <a:defRPr sz="1000">
                <a:solidFill>
                  <a:schemeClr val="bg1">
                    <a:lumMod val="65000"/>
                  </a:schemeClr>
                </a:solidFill>
              </a:defRPr>
            </a:lvl5pPr>
          </a:lstStyle>
          <a:p>
            <a:pPr lvl="0"/>
            <a:endParaRPr lang="en-US" dirty="0"/>
          </a:p>
        </p:txBody>
      </p:sp>
      <p:sp>
        <p:nvSpPr>
          <p:cNvPr id="8" name="Title 1"/>
          <p:cNvSpPr>
            <a:spLocks noGrp="1"/>
          </p:cNvSpPr>
          <p:nvPr>
            <p:ph type="title"/>
          </p:nvPr>
        </p:nvSpPr>
        <p:spPr>
          <a:xfrm>
            <a:off x="457200" y="285750"/>
            <a:ext cx="8229600" cy="857250"/>
          </a:xfrm>
        </p:spPr>
        <p:txBody>
          <a:bodyPr>
            <a:normAutofit/>
          </a:bodyPr>
          <a:lstStyle>
            <a:lvl1pPr>
              <a:defRPr sz="2800">
                <a:solidFill>
                  <a:srgbClr val="48597F"/>
                </a:solidFill>
                <a:latin typeface="Lato Light"/>
                <a:cs typeface="Lato Light"/>
              </a:defRPr>
            </a:lvl1pPr>
          </a:lstStyle>
          <a:p>
            <a:r>
              <a:rPr lang="en-US" dirty="0" smtClean="0"/>
              <a:t>Click to edit Master title style</a:t>
            </a:r>
            <a:endParaRPr lang="en-US" dirty="0"/>
          </a:p>
        </p:txBody>
      </p:sp>
      <p:sp>
        <p:nvSpPr>
          <p:cNvPr id="13" name="Text Placeholder 17"/>
          <p:cNvSpPr>
            <a:spLocks noGrp="1"/>
          </p:cNvSpPr>
          <p:nvPr>
            <p:ph type="body" sz="quarter" idx="23"/>
          </p:nvPr>
        </p:nvSpPr>
        <p:spPr>
          <a:xfrm>
            <a:off x="2057400" y="876300"/>
            <a:ext cx="5029200" cy="323850"/>
          </a:xfrm>
        </p:spPr>
        <p:txBody>
          <a:bodyPr>
            <a:noAutofit/>
          </a:bodyPr>
          <a:lstStyle>
            <a:lvl1pPr marL="0" indent="0" algn="ctr">
              <a:buFontTx/>
              <a:buNone/>
              <a:defRPr sz="1200" i="0">
                <a:solidFill>
                  <a:srgbClr val="1399EE"/>
                </a:solidFill>
                <a:latin typeface="Glegoo"/>
                <a:cs typeface="Glegoo"/>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US" dirty="0"/>
          </a:p>
        </p:txBody>
      </p:sp>
      <p:sp>
        <p:nvSpPr>
          <p:cNvPr id="14" name="Slide Number Placeholder 5"/>
          <p:cNvSpPr>
            <a:spLocks noGrp="1"/>
          </p:cNvSpPr>
          <p:nvPr>
            <p:ph type="sldNum" sz="quarter" idx="4"/>
          </p:nvPr>
        </p:nvSpPr>
        <p:spPr>
          <a:xfrm>
            <a:off x="4381500" y="4868863"/>
            <a:ext cx="381000" cy="274637"/>
          </a:xfrm>
          <a:prstGeom prst="rect">
            <a:avLst/>
          </a:prstGeom>
        </p:spPr>
        <p:txBody>
          <a:bodyPr vert="horz" lIns="91440" tIns="45720" rIns="91440" bIns="45720" rtlCol="0" anchor="ctr"/>
          <a:lstStyle>
            <a:lvl1pPr algn="r">
              <a:defRPr sz="1000">
                <a:solidFill>
                  <a:srgbClr val="FFFFFF"/>
                </a:solidFill>
                <a:latin typeface="Glegoo"/>
                <a:cs typeface="Glegoo"/>
              </a:defRPr>
            </a:lvl1pPr>
          </a:lstStyle>
          <a:p>
            <a:fld id="{4F30D5C1-D155-2E40-A967-511B3BD0F2AE}"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683919"/>
            <a:ext cx="2133600" cy="357188"/>
          </a:xfrm>
          <a:prstGeom prst="rect">
            <a:avLst/>
          </a:prstGeom>
        </p:spPr>
        <p:txBody>
          <a:bodyPr/>
          <a:lstStyle>
            <a:lvl1pPr>
              <a:defRPr/>
            </a:lvl1pPr>
          </a:lstStyle>
          <a:p>
            <a:endParaRPr lang="en-US"/>
          </a:p>
        </p:txBody>
      </p:sp>
      <p:sp>
        <p:nvSpPr>
          <p:cNvPr id="3" name="页脚占位符 2"/>
          <p:cNvSpPr>
            <a:spLocks noGrp="1"/>
          </p:cNvSpPr>
          <p:nvPr>
            <p:ph type="ftr" sz="quarter" idx="11"/>
          </p:nvPr>
        </p:nvSpPr>
        <p:spPr>
          <a:xfrm>
            <a:off x="3124200" y="4683919"/>
            <a:ext cx="2895600" cy="357188"/>
          </a:xfrm>
          <a:prstGeom prst="rect">
            <a:avLst/>
          </a:prstGeom>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7255DF95-D547-449A-B910-FD2F068A3269}" type="slidenum">
              <a:rPr lang="zh-CN" altLang="en-US"/>
            </a:fld>
            <a:endParaRPr 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sp>
        <p:nvSpPr>
          <p:cNvPr id="23" name="Picture Placeholder 22"/>
          <p:cNvSpPr>
            <a:spLocks noGrp="1"/>
          </p:cNvSpPr>
          <p:nvPr>
            <p:ph type="pic" sz="quarter" idx="10"/>
          </p:nvPr>
        </p:nvSpPr>
        <p:spPr>
          <a:xfrm>
            <a:off x="0" y="0"/>
            <a:ext cx="9144000" cy="5143500"/>
          </a:xfrm>
          <a:prstGeom prst="rect">
            <a:avLst/>
          </a:prstGeom>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Picture Placeholder 27"/>
          <p:cNvSpPr>
            <a:spLocks noGrp="1"/>
          </p:cNvSpPr>
          <p:nvPr>
            <p:ph type="pic" sz="quarter" idx="24"/>
          </p:nvPr>
        </p:nvSpPr>
        <p:spPr>
          <a:xfrm>
            <a:off x="0" y="3456622"/>
            <a:ext cx="2276856" cy="1705928"/>
          </a:xfrm>
        </p:spPr>
        <p:txBody>
          <a:bodyPr/>
          <a:lstStyle/>
          <a:p>
            <a:endParaRPr lang="en-US"/>
          </a:p>
        </p:txBody>
      </p:sp>
      <p:sp>
        <p:nvSpPr>
          <p:cNvPr id="9" name="Picture Placeholder 27"/>
          <p:cNvSpPr>
            <a:spLocks noGrp="1"/>
          </p:cNvSpPr>
          <p:nvPr>
            <p:ph type="pic" sz="quarter" idx="25"/>
          </p:nvPr>
        </p:nvSpPr>
        <p:spPr>
          <a:xfrm>
            <a:off x="2286000" y="3456622"/>
            <a:ext cx="2276856" cy="1705928"/>
          </a:xfrm>
        </p:spPr>
        <p:txBody>
          <a:bodyPr/>
          <a:lstStyle/>
          <a:p>
            <a:endParaRPr lang="en-US"/>
          </a:p>
        </p:txBody>
      </p:sp>
      <p:sp>
        <p:nvSpPr>
          <p:cNvPr id="10" name="Picture Placeholder 27"/>
          <p:cNvSpPr>
            <a:spLocks noGrp="1"/>
          </p:cNvSpPr>
          <p:nvPr>
            <p:ph type="pic" sz="quarter" idx="26"/>
          </p:nvPr>
        </p:nvSpPr>
        <p:spPr>
          <a:xfrm>
            <a:off x="4572000" y="3455670"/>
            <a:ext cx="2276856" cy="1705928"/>
          </a:xfrm>
        </p:spPr>
        <p:txBody>
          <a:bodyPr/>
          <a:lstStyle/>
          <a:p>
            <a:endParaRPr lang="en-US"/>
          </a:p>
        </p:txBody>
      </p:sp>
      <p:sp>
        <p:nvSpPr>
          <p:cNvPr id="11" name="Picture Placeholder 27"/>
          <p:cNvSpPr>
            <a:spLocks noGrp="1"/>
          </p:cNvSpPr>
          <p:nvPr>
            <p:ph type="pic" sz="quarter" idx="27"/>
          </p:nvPr>
        </p:nvSpPr>
        <p:spPr>
          <a:xfrm>
            <a:off x="6858000" y="3455670"/>
            <a:ext cx="2286000" cy="1705928"/>
          </a:xfrm>
        </p:spPr>
        <p:txBody>
          <a:bodyPr/>
          <a:lstStyle/>
          <a:p>
            <a:endParaRPr lang="en-US" dirty="0"/>
          </a:p>
        </p:txBody>
      </p:sp>
      <p:sp>
        <p:nvSpPr>
          <p:cNvPr id="12" name="Title 1"/>
          <p:cNvSpPr>
            <a:spLocks noGrp="1"/>
          </p:cNvSpPr>
          <p:nvPr>
            <p:ph type="title"/>
          </p:nvPr>
        </p:nvSpPr>
        <p:spPr>
          <a:xfrm>
            <a:off x="457200" y="285750"/>
            <a:ext cx="8229600" cy="857250"/>
          </a:xfrm>
        </p:spPr>
        <p:txBody>
          <a:bodyPr>
            <a:normAutofit/>
          </a:bodyPr>
          <a:lstStyle>
            <a:lvl1pPr>
              <a:defRPr sz="2800">
                <a:solidFill>
                  <a:srgbClr val="48597F"/>
                </a:solidFill>
                <a:latin typeface="Lato Light"/>
                <a:cs typeface="Lato Light"/>
              </a:defRPr>
            </a:lvl1pPr>
          </a:lstStyle>
          <a:p>
            <a:r>
              <a:rPr lang="en-US" dirty="0" smtClean="0"/>
              <a:t>Click to edit Master title style</a:t>
            </a:r>
            <a:endParaRPr lang="en-US" dirty="0"/>
          </a:p>
        </p:txBody>
      </p:sp>
      <p:sp>
        <p:nvSpPr>
          <p:cNvPr id="13" name="Text Placeholder 17"/>
          <p:cNvSpPr>
            <a:spLocks noGrp="1"/>
          </p:cNvSpPr>
          <p:nvPr>
            <p:ph type="body" sz="quarter" idx="23"/>
          </p:nvPr>
        </p:nvSpPr>
        <p:spPr>
          <a:xfrm>
            <a:off x="2057400" y="876300"/>
            <a:ext cx="5029200" cy="323850"/>
          </a:xfrm>
        </p:spPr>
        <p:txBody>
          <a:bodyPr>
            <a:noAutofit/>
          </a:bodyPr>
          <a:lstStyle>
            <a:lvl1pPr marL="0" indent="0" algn="ctr">
              <a:buFontTx/>
              <a:buNone/>
              <a:defRPr sz="1200" i="0">
                <a:solidFill>
                  <a:srgbClr val="1399EE"/>
                </a:solidFill>
                <a:latin typeface="Glegoo"/>
                <a:cs typeface="Glegoo"/>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9" name="Picture Placeholder 27"/>
          <p:cNvSpPr>
            <a:spLocks noGrp="1"/>
          </p:cNvSpPr>
          <p:nvPr>
            <p:ph type="pic" sz="quarter" idx="25"/>
          </p:nvPr>
        </p:nvSpPr>
        <p:spPr>
          <a:xfrm>
            <a:off x="2286000" y="1504950"/>
            <a:ext cx="2276856" cy="1981200"/>
          </a:xfrm>
        </p:spPr>
        <p:txBody>
          <a:bodyPr/>
          <a:lstStyle/>
          <a:p>
            <a:endParaRPr lang="en-US"/>
          </a:p>
        </p:txBody>
      </p:sp>
      <p:sp>
        <p:nvSpPr>
          <p:cNvPr id="10" name="Picture Placeholder 27"/>
          <p:cNvSpPr>
            <a:spLocks noGrp="1"/>
          </p:cNvSpPr>
          <p:nvPr>
            <p:ph type="pic" sz="quarter" idx="26"/>
          </p:nvPr>
        </p:nvSpPr>
        <p:spPr>
          <a:xfrm>
            <a:off x="4572000" y="1504950"/>
            <a:ext cx="2276856" cy="1981200"/>
          </a:xfrm>
        </p:spPr>
        <p:txBody>
          <a:bodyPr/>
          <a:lstStyle/>
          <a:p>
            <a:endParaRPr lang="en-US"/>
          </a:p>
        </p:txBody>
      </p:sp>
      <p:sp>
        <p:nvSpPr>
          <p:cNvPr id="11" name="Picture Placeholder 27"/>
          <p:cNvSpPr>
            <a:spLocks noGrp="1"/>
          </p:cNvSpPr>
          <p:nvPr>
            <p:ph type="pic" sz="quarter" idx="27"/>
          </p:nvPr>
        </p:nvSpPr>
        <p:spPr>
          <a:xfrm>
            <a:off x="6858000" y="1504950"/>
            <a:ext cx="2286000" cy="1981200"/>
          </a:xfrm>
        </p:spPr>
        <p:txBody>
          <a:bodyPr/>
          <a:lstStyle/>
          <a:p>
            <a:endParaRPr lang="en-US" dirty="0"/>
          </a:p>
        </p:txBody>
      </p:sp>
      <p:sp>
        <p:nvSpPr>
          <p:cNvPr id="12" name="Title 1"/>
          <p:cNvSpPr>
            <a:spLocks noGrp="1"/>
          </p:cNvSpPr>
          <p:nvPr>
            <p:ph type="title"/>
          </p:nvPr>
        </p:nvSpPr>
        <p:spPr>
          <a:xfrm>
            <a:off x="457200" y="285750"/>
            <a:ext cx="8229600" cy="857250"/>
          </a:xfrm>
        </p:spPr>
        <p:txBody>
          <a:bodyPr>
            <a:normAutofit/>
          </a:bodyPr>
          <a:lstStyle>
            <a:lvl1pPr>
              <a:defRPr sz="2800">
                <a:solidFill>
                  <a:srgbClr val="48597F"/>
                </a:solidFill>
                <a:latin typeface="Lato Light"/>
                <a:cs typeface="Lato Light"/>
              </a:defRPr>
            </a:lvl1pPr>
          </a:lstStyle>
          <a:p>
            <a:r>
              <a:rPr lang="en-US" dirty="0" smtClean="0"/>
              <a:t>Click to edit Master title style</a:t>
            </a:r>
            <a:endParaRPr lang="en-US" dirty="0"/>
          </a:p>
        </p:txBody>
      </p:sp>
      <p:sp>
        <p:nvSpPr>
          <p:cNvPr id="13" name="Text Placeholder 17"/>
          <p:cNvSpPr>
            <a:spLocks noGrp="1"/>
          </p:cNvSpPr>
          <p:nvPr>
            <p:ph type="body" sz="quarter" idx="23"/>
          </p:nvPr>
        </p:nvSpPr>
        <p:spPr>
          <a:xfrm>
            <a:off x="2057400" y="876300"/>
            <a:ext cx="5029200" cy="323850"/>
          </a:xfrm>
        </p:spPr>
        <p:txBody>
          <a:bodyPr>
            <a:noAutofit/>
          </a:bodyPr>
          <a:lstStyle>
            <a:lvl1pPr marL="0" indent="0" algn="ctr">
              <a:buFontTx/>
              <a:buNone/>
              <a:defRPr sz="1200" i="0">
                <a:solidFill>
                  <a:srgbClr val="1399EE"/>
                </a:solidFill>
                <a:latin typeface="Glegoo"/>
                <a:cs typeface="Glegoo"/>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US" dirty="0"/>
          </a:p>
        </p:txBody>
      </p:sp>
      <p:sp>
        <p:nvSpPr>
          <p:cNvPr id="14" name="Slide Number Placeholder 5"/>
          <p:cNvSpPr>
            <a:spLocks noGrp="1"/>
          </p:cNvSpPr>
          <p:nvPr>
            <p:ph type="sldNum" sz="quarter" idx="4"/>
          </p:nvPr>
        </p:nvSpPr>
        <p:spPr>
          <a:xfrm>
            <a:off x="4381500" y="4868863"/>
            <a:ext cx="381000" cy="274637"/>
          </a:xfrm>
          <a:prstGeom prst="rect">
            <a:avLst/>
          </a:prstGeom>
        </p:spPr>
        <p:txBody>
          <a:bodyPr vert="horz" lIns="91440" tIns="45720" rIns="91440" bIns="45720" rtlCol="0" anchor="ctr"/>
          <a:lstStyle>
            <a:lvl1pPr algn="ctr">
              <a:defRPr sz="1000">
                <a:solidFill>
                  <a:srgbClr val="FFFFFF"/>
                </a:solidFill>
                <a:latin typeface="Glegoo"/>
                <a:cs typeface="Glegoo"/>
              </a:defRPr>
            </a:lvl1pPr>
          </a:lstStyle>
          <a:p>
            <a:fld id="{4F30D5C1-D155-2E40-A967-511B3BD0F2AE}"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ur Services">
    <p:spTree>
      <p:nvGrpSpPr>
        <p:cNvPr id="1" name=""/>
        <p:cNvGrpSpPr/>
        <p:nvPr/>
      </p:nvGrpSpPr>
      <p:grpSpPr>
        <a:xfrm>
          <a:off x="0" y="0"/>
          <a:ext cx="0" cy="0"/>
          <a:chOff x="0" y="0"/>
          <a:chExt cx="0" cy="0"/>
        </a:xfrm>
      </p:grpSpPr>
      <p:sp>
        <p:nvSpPr>
          <p:cNvPr id="8" name="Picture Placeholder 24"/>
          <p:cNvSpPr>
            <a:spLocks noGrp="1"/>
          </p:cNvSpPr>
          <p:nvPr>
            <p:ph type="pic" sz="quarter" idx="14"/>
          </p:nvPr>
        </p:nvSpPr>
        <p:spPr>
          <a:xfrm>
            <a:off x="457200" y="1352550"/>
            <a:ext cx="2671762" cy="3006727"/>
          </a:xfrm>
        </p:spPr>
        <p:txBody>
          <a:bodyPr>
            <a:normAutofit/>
          </a:bodyPr>
          <a:lstStyle>
            <a:lvl1pPr marL="0" indent="0">
              <a:buFontTx/>
              <a:buNone/>
              <a:defRPr sz="1200">
                <a:solidFill>
                  <a:srgbClr val="17375E"/>
                </a:solidFill>
              </a:defRPr>
            </a:lvl1pPr>
          </a:lstStyle>
          <a:p>
            <a:endParaRPr lang="en-US"/>
          </a:p>
        </p:txBody>
      </p:sp>
      <p:sp>
        <p:nvSpPr>
          <p:cNvPr id="9" name="Text Placeholder 26"/>
          <p:cNvSpPr>
            <a:spLocks noGrp="1"/>
          </p:cNvSpPr>
          <p:nvPr>
            <p:ph type="body" sz="quarter" idx="15"/>
          </p:nvPr>
        </p:nvSpPr>
        <p:spPr>
          <a:xfrm>
            <a:off x="3733800" y="1817688"/>
            <a:ext cx="2127250" cy="830262"/>
          </a:xfrm>
        </p:spPr>
        <p:txBody>
          <a:bodyPr>
            <a:noAutofit/>
          </a:bodyPr>
          <a:lstStyle>
            <a:lvl1pPr marL="0" indent="0">
              <a:lnSpc>
                <a:spcPts val="1400"/>
              </a:lnSpc>
              <a:buFontTx/>
              <a:buNone/>
              <a:defRPr sz="1050">
                <a:solidFill>
                  <a:srgbClr val="7F7F7F"/>
                </a:solidFill>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endParaRPr lang="en-US" dirty="0"/>
          </a:p>
        </p:txBody>
      </p:sp>
      <p:sp>
        <p:nvSpPr>
          <p:cNvPr id="10" name="Text Placeholder 26"/>
          <p:cNvSpPr>
            <a:spLocks noGrp="1"/>
          </p:cNvSpPr>
          <p:nvPr>
            <p:ph type="body" sz="quarter" idx="16"/>
          </p:nvPr>
        </p:nvSpPr>
        <p:spPr>
          <a:xfrm>
            <a:off x="6407150" y="1809750"/>
            <a:ext cx="2127250" cy="830262"/>
          </a:xfrm>
        </p:spPr>
        <p:txBody>
          <a:bodyPr>
            <a:noAutofit/>
          </a:bodyPr>
          <a:lstStyle>
            <a:lvl1pPr marL="0" indent="0">
              <a:lnSpc>
                <a:spcPts val="1400"/>
              </a:lnSpc>
              <a:buFontTx/>
              <a:buNone/>
              <a:defRPr sz="1050">
                <a:solidFill>
                  <a:srgbClr val="7F7F7F"/>
                </a:solidFill>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endParaRPr lang="en-US" dirty="0"/>
          </a:p>
        </p:txBody>
      </p:sp>
      <p:sp>
        <p:nvSpPr>
          <p:cNvPr id="11" name="Text Placeholder 26"/>
          <p:cNvSpPr>
            <a:spLocks noGrp="1"/>
          </p:cNvSpPr>
          <p:nvPr>
            <p:ph type="body" sz="quarter" idx="17"/>
          </p:nvPr>
        </p:nvSpPr>
        <p:spPr>
          <a:xfrm>
            <a:off x="3736975" y="3405328"/>
            <a:ext cx="2127250" cy="830262"/>
          </a:xfrm>
        </p:spPr>
        <p:txBody>
          <a:bodyPr>
            <a:noAutofit/>
          </a:bodyPr>
          <a:lstStyle>
            <a:lvl1pPr marL="0" indent="0">
              <a:lnSpc>
                <a:spcPts val="1400"/>
              </a:lnSpc>
              <a:buFontTx/>
              <a:buNone/>
              <a:defRPr sz="1050">
                <a:solidFill>
                  <a:srgbClr val="7F7F7F"/>
                </a:solidFill>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endParaRPr lang="en-US" dirty="0"/>
          </a:p>
        </p:txBody>
      </p:sp>
      <p:sp>
        <p:nvSpPr>
          <p:cNvPr id="12" name="Text Placeholder 26"/>
          <p:cNvSpPr>
            <a:spLocks noGrp="1"/>
          </p:cNvSpPr>
          <p:nvPr>
            <p:ph type="body" sz="quarter" idx="18"/>
          </p:nvPr>
        </p:nvSpPr>
        <p:spPr>
          <a:xfrm>
            <a:off x="6410325" y="3397390"/>
            <a:ext cx="2127250" cy="830262"/>
          </a:xfrm>
        </p:spPr>
        <p:txBody>
          <a:bodyPr>
            <a:noAutofit/>
          </a:bodyPr>
          <a:lstStyle>
            <a:lvl1pPr marL="0" indent="0">
              <a:lnSpc>
                <a:spcPts val="1400"/>
              </a:lnSpc>
              <a:buFontTx/>
              <a:buNone/>
              <a:defRPr sz="1050">
                <a:solidFill>
                  <a:srgbClr val="7F7F7F"/>
                </a:solidFill>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endParaRPr lang="en-US" dirty="0"/>
          </a:p>
        </p:txBody>
      </p:sp>
      <p:sp>
        <p:nvSpPr>
          <p:cNvPr id="13" name="Text Placeholder 32"/>
          <p:cNvSpPr>
            <a:spLocks noGrp="1"/>
          </p:cNvSpPr>
          <p:nvPr>
            <p:ph type="body" sz="quarter" idx="19"/>
          </p:nvPr>
        </p:nvSpPr>
        <p:spPr>
          <a:xfrm>
            <a:off x="3733800" y="1517508"/>
            <a:ext cx="1600200" cy="308115"/>
          </a:xfrm>
        </p:spPr>
        <p:txBody>
          <a:bodyPr>
            <a:noAutofit/>
          </a:bodyPr>
          <a:lstStyle>
            <a:lvl1pPr marL="0" indent="0">
              <a:buFontTx/>
              <a:buNone/>
              <a:defRPr sz="1200" b="0" i="0">
                <a:solidFill>
                  <a:srgbClr val="1399EE"/>
                </a:solidFill>
                <a:latin typeface="Glegoo"/>
                <a:ea typeface="Calibri" panose="020F0502020204030204"/>
                <a:cs typeface="Glegoo"/>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US" dirty="0"/>
          </a:p>
        </p:txBody>
      </p:sp>
      <p:sp>
        <p:nvSpPr>
          <p:cNvPr id="14" name="Text Placeholder 32"/>
          <p:cNvSpPr>
            <a:spLocks noGrp="1"/>
          </p:cNvSpPr>
          <p:nvPr>
            <p:ph type="body" sz="quarter" idx="20"/>
          </p:nvPr>
        </p:nvSpPr>
        <p:spPr>
          <a:xfrm>
            <a:off x="6400800" y="1517508"/>
            <a:ext cx="1600200" cy="308115"/>
          </a:xfrm>
        </p:spPr>
        <p:txBody>
          <a:bodyPr>
            <a:noAutofit/>
          </a:bodyPr>
          <a:lstStyle>
            <a:lvl1pPr marL="0" indent="0">
              <a:buFontTx/>
              <a:buNone/>
              <a:defRPr sz="1200" b="0" i="0">
                <a:solidFill>
                  <a:srgbClr val="1399EE"/>
                </a:solidFill>
                <a:latin typeface="Glegoo"/>
                <a:ea typeface="Calibri" panose="020F0502020204030204"/>
                <a:cs typeface="Glegoo"/>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US" dirty="0"/>
          </a:p>
        </p:txBody>
      </p:sp>
      <p:sp>
        <p:nvSpPr>
          <p:cNvPr id="15" name="Text Placeholder 32"/>
          <p:cNvSpPr>
            <a:spLocks noGrp="1"/>
          </p:cNvSpPr>
          <p:nvPr>
            <p:ph type="body" sz="quarter" idx="21"/>
          </p:nvPr>
        </p:nvSpPr>
        <p:spPr>
          <a:xfrm>
            <a:off x="3733800" y="3101835"/>
            <a:ext cx="1600200" cy="308115"/>
          </a:xfrm>
        </p:spPr>
        <p:txBody>
          <a:bodyPr>
            <a:noAutofit/>
          </a:bodyPr>
          <a:lstStyle>
            <a:lvl1pPr marL="0" indent="0">
              <a:buFontTx/>
              <a:buNone/>
              <a:defRPr sz="1200" b="0" i="0">
                <a:solidFill>
                  <a:srgbClr val="1399EE"/>
                </a:solidFill>
                <a:latin typeface="Glegoo"/>
                <a:ea typeface="Calibri" panose="020F0502020204030204"/>
                <a:cs typeface="Glegoo"/>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US" dirty="0"/>
          </a:p>
        </p:txBody>
      </p:sp>
      <p:sp>
        <p:nvSpPr>
          <p:cNvPr id="16" name="Text Placeholder 32"/>
          <p:cNvSpPr>
            <a:spLocks noGrp="1"/>
          </p:cNvSpPr>
          <p:nvPr>
            <p:ph type="body" sz="quarter" idx="22"/>
          </p:nvPr>
        </p:nvSpPr>
        <p:spPr>
          <a:xfrm>
            <a:off x="6400800" y="3101835"/>
            <a:ext cx="1600200" cy="308115"/>
          </a:xfrm>
        </p:spPr>
        <p:txBody>
          <a:bodyPr>
            <a:noAutofit/>
          </a:bodyPr>
          <a:lstStyle>
            <a:lvl1pPr marL="0" indent="0">
              <a:buFontTx/>
              <a:buNone/>
              <a:defRPr sz="1200" b="0" i="0">
                <a:solidFill>
                  <a:srgbClr val="1399EE"/>
                </a:solidFill>
                <a:latin typeface="Glegoo"/>
                <a:ea typeface="Calibri" panose="020F0502020204030204"/>
                <a:cs typeface="Glegoo"/>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US" dirty="0"/>
          </a:p>
        </p:txBody>
      </p:sp>
      <p:sp>
        <p:nvSpPr>
          <p:cNvPr id="18" name="Title 1"/>
          <p:cNvSpPr>
            <a:spLocks noGrp="1"/>
          </p:cNvSpPr>
          <p:nvPr>
            <p:ph type="title"/>
          </p:nvPr>
        </p:nvSpPr>
        <p:spPr>
          <a:xfrm>
            <a:off x="457200" y="285750"/>
            <a:ext cx="8229600" cy="857250"/>
          </a:xfrm>
        </p:spPr>
        <p:txBody>
          <a:bodyPr>
            <a:normAutofit/>
          </a:bodyPr>
          <a:lstStyle>
            <a:lvl1pPr>
              <a:defRPr sz="2800">
                <a:solidFill>
                  <a:srgbClr val="48597F"/>
                </a:solidFill>
                <a:latin typeface="Lato Light"/>
                <a:cs typeface="Lato Light"/>
              </a:defRPr>
            </a:lvl1pPr>
          </a:lstStyle>
          <a:p>
            <a:r>
              <a:rPr lang="en-US" dirty="0" smtClean="0"/>
              <a:t>Click to edit Master title style</a:t>
            </a:r>
            <a:endParaRPr lang="en-US" dirty="0"/>
          </a:p>
        </p:txBody>
      </p:sp>
      <p:sp>
        <p:nvSpPr>
          <p:cNvPr id="20" name="Text Placeholder 17"/>
          <p:cNvSpPr>
            <a:spLocks noGrp="1"/>
          </p:cNvSpPr>
          <p:nvPr>
            <p:ph type="body" sz="quarter" idx="23"/>
          </p:nvPr>
        </p:nvSpPr>
        <p:spPr>
          <a:xfrm>
            <a:off x="2057400" y="876300"/>
            <a:ext cx="5029200" cy="323850"/>
          </a:xfrm>
        </p:spPr>
        <p:txBody>
          <a:bodyPr>
            <a:noAutofit/>
          </a:bodyPr>
          <a:lstStyle>
            <a:lvl1pPr marL="0" indent="0" algn="ctr">
              <a:buFontTx/>
              <a:buNone/>
              <a:defRPr sz="1200" i="0">
                <a:solidFill>
                  <a:srgbClr val="1399EE"/>
                </a:solidFill>
                <a:latin typeface="Glegoo"/>
                <a:cs typeface="Glegoo"/>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US" dirty="0"/>
          </a:p>
        </p:txBody>
      </p:sp>
      <p:sp>
        <p:nvSpPr>
          <p:cNvPr id="21" name="Slide Number Placeholder 5"/>
          <p:cNvSpPr>
            <a:spLocks noGrp="1"/>
          </p:cNvSpPr>
          <p:nvPr>
            <p:ph type="sldNum" sz="quarter" idx="4"/>
          </p:nvPr>
        </p:nvSpPr>
        <p:spPr>
          <a:xfrm>
            <a:off x="4381500" y="4868863"/>
            <a:ext cx="381000" cy="274637"/>
          </a:xfrm>
          <a:prstGeom prst="rect">
            <a:avLst/>
          </a:prstGeom>
        </p:spPr>
        <p:txBody>
          <a:bodyPr vert="horz" lIns="91440" tIns="45720" rIns="91440" bIns="45720" rtlCol="0" anchor="ctr"/>
          <a:lstStyle>
            <a:lvl1pPr algn="r">
              <a:defRPr sz="1000">
                <a:solidFill>
                  <a:srgbClr val="FFFFFF"/>
                </a:solidFill>
                <a:latin typeface="Glegoo"/>
                <a:cs typeface="Glegoo"/>
              </a:defRPr>
            </a:lvl1pPr>
          </a:lstStyle>
          <a:p>
            <a:fld id="{4F30D5C1-D155-2E40-A967-511B3BD0F2AE}"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c mockup layout">
    <p:spTree>
      <p:nvGrpSpPr>
        <p:cNvPr id="1" name=""/>
        <p:cNvGrpSpPr/>
        <p:nvPr/>
      </p:nvGrpSpPr>
      <p:grpSpPr>
        <a:xfrm>
          <a:off x="0" y="0"/>
          <a:ext cx="0" cy="0"/>
          <a:chOff x="0" y="0"/>
          <a:chExt cx="0" cy="0"/>
        </a:xfrm>
      </p:grpSpPr>
      <p:pic>
        <p:nvPicPr>
          <p:cNvPr id="17" name="Picture 16" descr="iMac-Flat-Mockup.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67000" y="1352550"/>
            <a:ext cx="4038600" cy="3269432"/>
          </a:xfrm>
          <a:prstGeom prst="rect">
            <a:avLst/>
          </a:prstGeom>
        </p:spPr>
      </p:pic>
      <p:sp>
        <p:nvSpPr>
          <p:cNvPr id="19" name="Picture Placeholder 9"/>
          <p:cNvSpPr>
            <a:spLocks noGrp="1"/>
          </p:cNvSpPr>
          <p:nvPr>
            <p:ph type="pic" sz="quarter" idx="24"/>
          </p:nvPr>
        </p:nvSpPr>
        <p:spPr>
          <a:xfrm>
            <a:off x="2895600" y="1581150"/>
            <a:ext cx="3581400" cy="2057400"/>
          </a:xfrm>
        </p:spPr>
        <p:txBody>
          <a:bodyPr/>
          <a:lstStyle/>
          <a:p>
            <a:endParaRPr lang="en-US"/>
          </a:p>
        </p:txBody>
      </p:sp>
      <p:sp>
        <p:nvSpPr>
          <p:cNvPr id="8" name="Title 1"/>
          <p:cNvSpPr>
            <a:spLocks noGrp="1"/>
          </p:cNvSpPr>
          <p:nvPr>
            <p:ph type="title"/>
          </p:nvPr>
        </p:nvSpPr>
        <p:spPr>
          <a:xfrm>
            <a:off x="457200" y="285750"/>
            <a:ext cx="8229600" cy="857250"/>
          </a:xfrm>
        </p:spPr>
        <p:txBody>
          <a:bodyPr>
            <a:normAutofit/>
          </a:bodyPr>
          <a:lstStyle>
            <a:lvl1pPr>
              <a:defRPr sz="2800">
                <a:solidFill>
                  <a:srgbClr val="48597F"/>
                </a:solidFill>
                <a:latin typeface="Lato Light"/>
                <a:cs typeface="Lato Light"/>
              </a:defRPr>
            </a:lvl1pPr>
          </a:lstStyle>
          <a:p>
            <a:r>
              <a:rPr lang="en-US" dirty="0" smtClean="0"/>
              <a:t>Click to edit Master title style</a:t>
            </a:r>
            <a:endParaRPr lang="en-US" dirty="0"/>
          </a:p>
        </p:txBody>
      </p:sp>
      <p:sp>
        <p:nvSpPr>
          <p:cNvPr id="11" name="Text Placeholder 17"/>
          <p:cNvSpPr>
            <a:spLocks noGrp="1"/>
          </p:cNvSpPr>
          <p:nvPr>
            <p:ph type="body" sz="quarter" idx="23"/>
          </p:nvPr>
        </p:nvSpPr>
        <p:spPr>
          <a:xfrm>
            <a:off x="2057400" y="876300"/>
            <a:ext cx="5029200" cy="323850"/>
          </a:xfrm>
        </p:spPr>
        <p:txBody>
          <a:bodyPr>
            <a:noAutofit/>
          </a:bodyPr>
          <a:lstStyle>
            <a:lvl1pPr marL="0" indent="0" algn="ctr">
              <a:buFontTx/>
              <a:buNone/>
              <a:defRPr sz="1200" i="0">
                <a:solidFill>
                  <a:srgbClr val="1399EE"/>
                </a:solidFill>
                <a:latin typeface="Glegoo"/>
                <a:cs typeface="Glegoo"/>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US" dirty="0"/>
          </a:p>
        </p:txBody>
      </p:sp>
      <p:sp>
        <p:nvSpPr>
          <p:cNvPr id="12" name="Slide Number Placeholder 5"/>
          <p:cNvSpPr>
            <a:spLocks noGrp="1"/>
          </p:cNvSpPr>
          <p:nvPr>
            <p:ph type="sldNum" sz="quarter" idx="4"/>
          </p:nvPr>
        </p:nvSpPr>
        <p:spPr>
          <a:xfrm>
            <a:off x="4381500" y="4868863"/>
            <a:ext cx="381000" cy="274637"/>
          </a:xfrm>
          <a:prstGeom prst="rect">
            <a:avLst/>
          </a:prstGeom>
        </p:spPr>
        <p:txBody>
          <a:bodyPr vert="horz" lIns="91440" tIns="45720" rIns="91440" bIns="45720" rtlCol="0" anchor="ctr"/>
          <a:lstStyle>
            <a:lvl1pPr algn="r">
              <a:defRPr sz="1000">
                <a:solidFill>
                  <a:srgbClr val="FFFFFF"/>
                </a:solidFill>
                <a:latin typeface="Glegoo"/>
                <a:cs typeface="Glegoo"/>
              </a:defRPr>
            </a:lvl1pPr>
          </a:lstStyle>
          <a:p>
            <a:fld id="{4F30D5C1-D155-2E40-A967-511B3BD0F2AE}"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Column Content Layout">
    <p:spTree>
      <p:nvGrpSpPr>
        <p:cNvPr id="1" name=""/>
        <p:cNvGrpSpPr/>
        <p:nvPr/>
      </p:nvGrpSpPr>
      <p:grpSpPr>
        <a:xfrm>
          <a:off x="0" y="0"/>
          <a:ext cx="0" cy="0"/>
          <a:chOff x="0" y="0"/>
          <a:chExt cx="0" cy="0"/>
        </a:xfrm>
      </p:grpSpPr>
      <p:sp>
        <p:nvSpPr>
          <p:cNvPr id="7" name="Content Placeholder 13"/>
          <p:cNvSpPr>
            <a:spLocks noGrp="1"/>
          </p:cNvSpPr>
          <p:nvPr>
            <p:ph sz="quarter" idx="13"/>
          </p:nvPr>
        </p:nvSpPr>
        <p:spPr>
          <a:xfrm>
            <a:off x="609600" y="2057400"/>
            <a:ext cx="2362200" cy="2266950"/>
          </a:xfrm>
        </p:spPr>
        <p:txBody>
          <a:bodyPr>
            <a:normAutofit/>
          </a:bodyPr>
          <a:lstStyle>
            <a:lvl1pPr algn="l">
              <a:lnSpc>
                <a:spcPts val="1400"/>
              </a:lnSpc>
              <a:buNone/>
              <a:defRPr sz="1050">
                <a:solidFill>
                  <a:srgbClr val="7F7F7F"/>
                </a:solidFill>
                <a:latin typeface="Calibri" panose="020F0502020204030204"/>
                <a:cs typeface="Calibri" panose="020F0502020204030204"/>
              </a:defRPr>
            </a:lvl1pPr>
          </a:lstStyle>
          <a:p>
            <a:pPr lvl="0"/>
            <a:endParaRPr lang="en-US" dirty="0"/>
          </a:p>
        </p:txBody>
      </p:sp>
      <p:sp>
        <p:nvSpPr>
          <p:cNvPr id="8" name="Content Placeholder 38"/>
          <p:cNvSpPr>
            <a:spLocks noGrp="1"/>
          </p:cNvSpPr>
          <p:nvPr>
            <p:ph sz="quarter" idx="39"/>
          </p:nvPr>
        </p:nvSpPr>
        <p:spPr>
          <a:xfrm>
            <a:off x="1139952" y="1581150"/>
            <a:ext cx="1984248" cy="347472"/>
          </a:xfrm>
          <a:prstGeom prst="rect">
            <a:avLst/>
          </a:prstGeom>
          <a:noFill/>
          <a:ln>
            <a:noFill/>
          </a:ln>
        </p:spPr>
        <p:txBody>
          <a:bodyPr anchor="ctr">
            <a:noAutofit/>
          </a:bodyPr>
          <a:lstStyle>
            <a:lvl1pPr algn="l">
              <a:buNone/>
              <a:defRPr sz="1400" b="0" i="0">
                <a:solidFill>
                  <a:srgbClr val="1399EE"/>
                </a:solidFill>
                <a:latin typeface="Glegoo"/>
                <a:ea typeface="Calibri" panose="020F0502020204030204"/>
                <a:cs typeface="Glegoo"/>
              </a:defRPr>
            </a:lvl1pPr>
          </a:lstStyle>
          <a:p>
            <a:pPr lvl="0"/>
            <a:endParaRPr lang="en-US" dirty="0"/>
          </a:p>
        </p:txBody>
      </p:sp>
      <p:sp>
        <p:nvSpPr>
          <p:cNvPr id="9" name="Content Placeholder 13"/>
          <p:cNvSpPr>
            <a:spLocks noGrp="1"/>
          </p:cNvSpPr>
          <p:nvPr>
            <p:ph sz="quarter" idx="42"/>
          </p:nvPr>
        </p:nvSpPr>
        <p:spPr>
          <a:xfrm>
            <a:off x="3429000" y="2057400"/>
            <a:ext cx="2362200" cy="2266950"/>
          </a:xfrm>
        </p:spPr>
        <p:txBody>
          <a:bodyPr>
            <a:normAutofit/>
          </a:bodyPr>
          <a:lstStyle>
            <a:lvl1pPr algn="l">
              <a:lnSpc>
                <a:spcPts val="1400"/>
              </a:lnSpc>
              <a:buNone/>
              <a:defRPr sz="1050">
                <a:solidFill>
                  <a:srgbClr val="7F7F7F"/>
                </a:solidFill>
                <a:latin typeface="Calibri" panose="020F0502020204030204"/>
                <a:cs typeface="Calibri" panose="020F0502020204030204"/>
              </a:defRPr>
            </a:lvl1pPr>
          </a:lstStyle>
          <a:p>
            <a:pPr lvl="0"/>
            <a:endParaRPr lang="en-US" dirty="0"/>
          </a:p>
        </p:txBody>
      </p:sp>
      <p:sp>
        <p:nvSpPr>
          <p:cNvPr id="10" name="Content Placeholder 13"/>
          <p:cNvSpPr>
            <a:spLocks noGrp="1"/>
          </p:cNvSpPr>
          <p:nvPr>
            <p:ph sz="quarter" idx="43"/>
          </p:nvPr>
        </p:nvSpPr>
        <p:spPr>
          <a:xfrm>
            <a:off x="6324600" y="2057400"/>
            <a:ext cx="2362200" cy="2266950"/>
          </a:xfrm>
        </p:spPr>
        <p:txBody>
          <a:bodyPr>
            <a:normAutofit/>
          </a:bodyPr>
          <a:lstStyle>
            <a:lvl1pPr algn="l">
              <a:lnSpc>
                <a:spcPts val="1400"/>
              </a:lnSpc>
              <a:buNone/>
              <a:defRPr sz="1050">
                <a:solidFill>
                  <a:srgbClr val="7F7F7F"/>
                </a:solidFill>
                <a:latin typeface="Calibri" panose="020F0502020204030204"/>
                <a:cs typeface="Calibri" panose="020F0502020204030204"/>
              </a:defRPr>
            </a:lvl1pPr>
          </a:lstStyle>
          <a:p>
            <a:pPr lvl="0"/>
            <a:endParaRPr lang="en-US" dirty="0"/>
          </a:p>
        </p:txBody>
      </p:sp>
      <p:sp>
        <p:nvSpPr>
          <p:cNvPr id="11" name="Content Placeholder 38"/>
          <p:cNvSpPr>
            <a:spLocks noGrp="1"/>
          </p:cNvSpPr>
          <p:nvPr>
            <p:ph sz="quarter" idx="60"/>
          </p:nvPr>
        </p:nvSpPr>
        <p:spPr>
          <a:xfrm>
            <a:off x="3886200" y="1581150"/>
            <a:ext cx="1984248" cy="347472"/>
          </a:xfrm>
          <a:prstGeom prst="rect">
            <a:avLst/>
          </a:prstGeom>
          <a:noFill/>
          <a:ln>
            <a:noFill/>
          </a:ln>
        </p:spPr>
        <p:txBody>
          <a:bodyPr anchor="ctr">
            <a:noAutofit/>
          </a:bodyPr>
          <a:lstStyle>
            <a:lvl1pPr algn="l">
              <a:buNone/>
              <a:defRPr sz="1400" b="0" i="0">
                <a:solidFill>
                  <a:srgbClr val="1399EE"/>
                </a:solidFill>
                <a:latin typeface="Glegoo"/>
                <a:ea typeface="Calibri" panose="020F0502020204030204"/>
                <a:cs typeface="Glegoo"/>
              </a:defRPr>
            </a:lvl1pPr>
          </a:lstStyle>
          <a:p>
            <a:pPr lvl="0"/>
            <a:endParaRPr lang="en-US" dirty="0"/>
          </a:p>
        </p:txBody>
      </p:sp>
      <p:sp>
        <p:nvSpPr>
          <p:cNvPr id="12" name="Content Placeholder 38"/>
          <p:cNvSpPr>
            <a:spLocks noGrp="1"/>
          </p:cNvSpPr>
          <p:nvPr>
            <p:ph sz="quarter" idx="61"/>
          </p:nvPr>
        </p:nvSpPr>
        <p:spPr>
          <a:xfrm>
            <a:off x="6781800" y="1581150"/>
            <a:ext cx="1984248" cy="347472"/>
          </a:xfrm>
          <a:prstGeom prst="rect">
            <a:avLst/>
          </a:prstGeom>
          <a:noFill/>
          <a:ln>
            <a:noFill/>
          </a:ln>
        </p:spPr>
        <p:txBody>
          <a:bodyPr anchor="ctr">
            <a:noAutofit/>
          </a:bodyPr>
          <a:lstStyle>
            <a:lvl1pPr algn="l">
              <a:buNone/>
              <a:defRPr sz="1400" b="0" i="0">
                <a:solidFill>
                  <a:srgbClr val="1399EE"/>
                </a:solidFill>
                <a:latin typeface="Glegoo"/>
                <a:ea typeface="Calibri" panose="020F0502020204030204"/>
                <a:cs typeface="Glegoo"/>
              </a:defRPr>
            </a:lvl1pPr>
          </a:lstStyle>
          <a:p>
            <a:pPr lvl="0"/>
            <a:endParaRPr lang="en-US" dirty="0"/>
          </a:p>
        </p:txBody>
      </p:sp>
      <p:sp>
        <p:nvSpPr>
          <p:cNvPr id="13" name="Title 1"/>
          <p:cNvSpPr>
            <a:spLocks noGrp="1"/>
          </p:cNvSpPr>
          <p:nvPr>
            <p:ph type="title"/>
          </p:nvPr>
        </p:nvSpPr>
        <p:spPr>
          <a:xfrm>
            <a:off x="457200" y="285750"/>
            <a:ext cx="8229600" cy="857250"/>
          </a:xfrm>
        </p:spPr>
        <p:txBody>
          <a:bodyPr>
            <a:normAutofit/>
          </a:bodyPr>
          <a:lstStyle>
            <a:lvl1pPr>
              <a:defRPr sz="2800">
                <a:solidFill>
                  <a:srgbClr val="48597F"/>
                </a:solidFill>
                <a:latin typeface="Lato Light"/>
                <a:cs typeface="Lato Light"/>
              </a:defRPr>
            </a:lvl1pPr>
          </a:lstStyle>
          <a:p>
            <a:r>
              <a:rPr lang="en-US" dirty="0" smtClean="0"/>
              <a:t>Click to edit Master title style</a:t>
            </a:r>
            <a:endParaRPr lang="en-US" dirty="0"/>
          </a:p>
        </p:txBody>
      </p:sp>
      <p:sp>
        <p:nvSpPr>
          <p:cNvPr id="16" name="Text Placeholder 17"/>
          <p:cNvSpPr>
            <a:spLocks noGrp="1"/>
          </p:cNvSpPr>
          <p:nvPr>
            <p:ph type="body" sz="quarter" idx="23"/>
          </p:nvPr>
        </p:nvSpPr>
        <p:spPr>
          <a:xfrm>
            <a:off x="2057400" y="876300"/>
            <a:ext cx="5029200" cy="323850"/>
          </a:xfrm>
        </p:spPr>
        <p:txBody>
          <a:bodyPr>
            <a:noAutofit/>
          </a:bodyPr>
          <a:lstStyle>
            <a:lvl1pPr marL="0" indent="0" algn="ctr">
              <a:buFontTx/>
              <a:buNone/>
              <a:defRPr sz="1200" i="0">
                <a:solidFill>
                  <a:srgbClr val="1399EE"/>
                </a:solidFill>
                <a:latin typeface="Glegoo"/>
                <a:cs typeface="Glegoo"/>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US" dirty="0"/>
          </a:p>
        </p:txBody>
      </p:sp>
      <p:sp>
        <p:nvSpPr>
          <p:cNvPr id="17" name="Slide Number Placeholder 5"/>
          <p:cNvSpPr>
            <a:spLocks noGrp="1"/>
          </p:cNvSpPr>
          <p:nvPr>
            <p:ph type="sldNum" sz="quarter" idx="4"/>
          </p:nvPr>
        </p:nvSpPr>
        <p:spPr>
          <a:xfrm>
            <a:off x="4381500" y="4868863"/>
            <a:ext cx="381000" cy="274637"/>
          </a:xfrm>
          <a:prstGeom prst="rect">
            <a:avLst/>
          </a:prstGeom>
        </p:spPr>
        <p:txBody>
          <a:bodyPr vert="horz" lIns="91440" tIns="45720" rIns="91440" bIns="45720" rtlCol="0" anchor="ctr"/>
          <a:lstStyle>
            <a:lvl1pPr algn="r">
              <a:defRPr sz="1000">
                <a:solidFill>
                  <a:srgbClr val="FFFFFF"/>
                </a:solidFill>
                <a:latin typeface="Glegoo"/>
                <a:cs typeface="Glegoo"/>
              </a:defRPr>
            </a:lvl1pPr>
          </a:lstStyle>
          <a:p>
            <a:fld id="{4F30D5C1-D155-2E40-A967-511B3BD0F2AE}"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sting layout">
    <p:spTree>
      <p:nvGrpSpPr>
        <p:cNvPr id="1" name=""/>
        <p:cNvGrpSpPr/>
        <p:nvPr/>
      </p:nvGrpSpPr>
      <p:grpSpPr>
        <a:xfrm>
          <a:off x="0" y="0"/>
          <a:ext cx="0" cy="0"/>
          <a:chOff x="0" y="0"/>
          <a:chExt cx="0" cy="0"/>
        </a:xfrm>
      </p:grpSpPr>
      <p:sp>
        <p:nvSpPr>
          <p:cNvPr id="7" name="Text Placeholder 13"/>
          <p:cNvSpPr>
            <a:spLocks noGrp="1"/>
          </p:cNvSpPr>
          <p:nvPr>
            <p:ph type="body" sz="quarter" idx="47"/>
          </p:nvPr>
        </p:nvSpPr>
        <p:spPr>
          <a:xfrm>
            <a:off x="989964" y="1558925"/>
            <a:ext cx="3048000" cy="403225"/>
          </a:xfrm>
        </p:spPr>
        <p:txBody>
          <a:bodyPr anchor="ctr">
            <a:normAutofit/>
          </a:bodyPr>
          <a:lstStyle>
            <a:lvl1pPr marL="0" indent="0">
              <a:lnSpc>
                <a:spcPts val="1400"/>
              </a:lnSpc>
              <a:buFontTx/>
              <a:buNone/>
              <a:defRPr sz="1050" b="0">
                <a:solidFill>
                  <a:srgbClr val="7F7F7F"/>
                </a:solidFill>
                <a:latin typeface="Calibri" panose="020F0502020204030204"/>
                <a:ea typeface="Calibri" panose="020F0502020204030204"/>
                <a:cs typeface="Calibri" panose="020F0502020204030204"/>
              </a:defRPr>
            </a:lvl1pPr>
          </a:lstStyle>
          <a:p>
            <a:pPr lvl="0"/>
            <a:endParaRPr lang="en-US" dirty="0"/>
          </a:p>
        </p:txBody>
      </p:sp>
      <p:sp>
        <p:nvSpPr>
          <p:cNvPr id="8" name="Text Placeholder 13"/>
          <p:cNvSpPr>
            <a:spLocks noGrp="1"/>
          </p:cNvSpPr>
          <p:nvPr>
            <p:ph type="body" sz="quarter" idx="48"/>
          </p:nvPr>
        </p:nvSpPr>
        <p:spPr>
          <a:xfrm>
            <a:off x="990282" y="2092325"/>
            <a:ext cx="3048000" cy="403225"/>
          </a:xfrm>
        </p:spPr>
        <p:txBody>
          <a:bodyPr anchor="ctr">
            <a:normAutofit/>
          </a:bodyPr>
          <a:lstStyle>
            <a:lvl1pPr marL="0" indent="0">
              <a:lnSpc>
                <a:spcPts val="1400"/>
              </a:lnSpc>
              <a:buFontTx/>
              <a:buNone/>
              <a:defRPr sz="1050" b="0">
                <a:solidFill>
                  <a:srgbClr val="7F7F7F"/>
                </a:solidFill>
                <a:latin typeface="Calibri" panose="020F0502020204030204"/>
                <a:ea typeface="Calibri" panose="020F0502020204030204"/>
                <a:cs typeface="Calibri" panose="020F0502020204030204"/>
              </a:defRPr>
            </a:lvl1pPr>
          </a:lstStyle>
          <a:p>
            <a:pPr lvl="0"/>
            <a:endParaRPr lang="en-US" dirty="0"/>
          </a:p>
        </p:txBody>
      </p:sp>
      <p:sp>
        <p:nvSpPr>
          <p:cNvPr id="9" name="Text Placeholder 13"/>
          <p:cNvSpPr>
            <a:spLocks noGrp="1"/>
          </p:cNvSpPr>
          <p:nvPr>
            <p:ph type="body" sz="quarter" idx="49"/>
          </p:nvPr>
        </p:nvSpPr>
        <p:spPr>
          <a:xfrm>
            <a:off x="990600" y="2701925"/>
            <a:ext cx="3048000" cy="403225"/>
          </a:xfrm>
        </p:spPr>
        <p:txBody>
          <a:bodyPr anchor="ctr">
            <a:normAutofit/>
          </a:bodyPr>
          <a:lstStyle>
            <a:lvl1pPr marL="0" indent="0">
              <a:lnSpc>
                <a:spcPts val="1400"/>
              </a:lnSpc>
              <a:buFontTx/>
              <a:buNone/>
              <a:defRPr sz="1050" b="0">
                <a:solidFill>
                  <a:srgbClr val="7F7F7F"/>
                </a:solidFill>
                <a:latin typeface="Calibri" panose="020F0502020204030204"/>
                <a:ea typeface="Calibri" panose="020F0502020204030204"/>
                <a:cs typeface="Calibri" panose="020F0502020204030204"/>
              </a:defRPr>
            </a:lvl1pPr>
          </a:lstStyle>
          <a:p>
            <a:pPr lvl="0"/>
            <a:endParaRPr lang="en-US" dirty="0"/>
          </a:p>
        </p:txBody>
      </p:sp>
      <p:sp>
        <p:nvSpPr>
          <p:cNvPr id="10" name="Text Placeholder 13"/>
          <p:cNvSpPr>
            <a:spLocks noGrp="1"/>
          </p:cNvSpPr>
          <p:nvPr>
            <p:ph type="body" sz="quarter" idx="50"/>
          </p:nvPr>
        </p:nvSpPr>
        <p:spPr>
          <a:xfrm>
            <a:off x="990600" y="3235325"/>
            <a:ext cx="3048000" cy="403225"/>
          </a:xfrm>
        </p:spPr>
        <p:txBody>
          <a:bodyPr anchor="ctr">
            <a:normAutofit/>
          </a:bodyPr>
          <a:lstStyle>
            <a:lvl1pPr marL="0" indent="0">
              <a:lnSpc>
                <a:spcPts val="1400"/>
              </a:lnSpc>
              <a:buFontTx/>
              <a:buNone/>
              <a:defRPr sz="1050" b="0">
                <a:solidFill>
                  <a:srgbClr val="7F7F7F"/>
                </a:solidFill>
                <a:latin typeface="Calibri" panose="020F0502020204030204"/>
                <a:ea typeface="Calibri" panose="020F0502020204030204"/>
                <a:cs typeface="Calibri" panose="020F0502020204030204"/>
              </a:defRPr>
            </a:lvl1pPr>
          </a:lstStyle>
          <a:p>
            <a:pPr lvl="0"/>
            <a:endParaRPr lang="en-US" dirty="0"/>
          </a:p>
        </p:txBody>
      </p:sp>
      <p:sp>
        <p:nvSpPr>
          <p:cNvPr id="11" name="Text Placeholder 13"/>
          <p:cNvSpPr>
            <a:spLocks noGrp="1"/>
          </p:cNvSpPr>
          <p:nvPr>
            <p:ph type="body" sz="quarter" idx="51"/>
          </p:nvPr>
        </p:nvSpPr>
        <p:spPr>
          <a:xfrm>
            <a:off x="990600" y="3768725"/>
            <a:ext cx="3048000" cy="403225"/>
          </a:xfrm>
        </p:spPr>
        <p:txBody>
          <a:bodyPr anchor="ctr">
            <a:normAutofit/>
          </a:bodyPr>
          <a:lstStyle>
            <a:lvl1pPr marL="0" indent="0">
              <a:lnSpc>
                <a:spcPts val="1400"/>
              </a:lnSpc>
              <a:buFontTx/>
              <a:buNone/>
              <a:defRPr sz="1050" b="0">
                <a:solidFill>
                  <a:srgbClr val="7F7F7F"/>
                </a:solidFill>
                <a:latin typeface="Calibri" panose="020F0502020204030204"/>
                <a:ea typeface="Calibri" panose="020F0502020204030204"/>
                <a:cs typeface="Calibri" panose="020F0502020204030204"/>
              </a:defRPr>
            </a:lvl1pPr>
          </a:lstStyle>
          <a:p>
            <a:pPr lvl="0"/>
            <a:endParaRPr lang="en-US" dirty="0"/>
          </a:p>
        </p:txBody>
      </p:sp>
      <p:sp>
        <p:nvSpPr>
          <p:cNvPr id="12" name="Content Placeholder 6"/>
          <p:cNvSpPr>
            <a:spLocks noGrp="1"/>
          </p:cNvSpPr>
          <p:nvPr>
            <p:ph sz="quarter" idx="55" hasCustomPrompt="1"/>
          </p:nvPr>
        </p:nvSpPr>
        <p:spPr>
          <a:xfrm>
            <a:off x="533400" y="1504950"/>
            <a:ext cx="411480" cy="411480"/>
          </a:xfrm>
          <a:prstGeom prst="ellipse">
            <a:avLst/>
          </a:prstGeom>
          <a:solidFill>
            <a:srgbClr val="48597F"/>
          </a:solidFill>
        </p:spPr>
        <p:txBody>
          <a:bodyPr anchor="ctr">
            <a:noAutofit/>
          </a:bodyPr>
          <a:lstStyle>
            <a:lvl1pPr marL="0" indent="0" algn="ctr">
              <a:buFontTx/>
              <a:buNone/>
              <a:defRPr sz="1400" b="0" i="0">
                <a:solidFill>
                  <a:schemeClr val="bg1"/>
                </a:solidFill>
                <a:latin typeface="Glegoo"/>
                <a:ea typeface="Calibri" panose="020F0502020204030204"/>
                <a:cs typeface="Glegoo"/>
              </a:defRPr>
            </a:lvl1pPr>
          </a:lstStyle>
          <a:p>
            <a:pPr lvl="0"/>
            <a:r>
              <a:rPr lang="en-US" dirty="0" smtClean="0"/>
              <a:t>1</a:t>
            </a:r>
            <a:endParaRPr lang="en-US" dirty="0"/>
          </a:p>
        </p:txBody>
      </p:sp>
      <p:sp>
        <p:nvSpPr>
          <p:cNvPr id="17" name="Text Placeholder 13"/>
          <p:cNvSpPr>
            <a:spLocks noGrp="1"/>
          </p:cNvSpPr>
          <p:nvPr>
            <p:ph type="body" sz="quarter" idx="60"/>
          </p:nvPr>
        </p:nvSpPr>
        <p:spPr>
          <a:xfrm>
            <a:off x="5181282" y="1558925"/>
            <a:ext cx="3048000" cy="403225"/>
          </a:xfrm>
        </p:spPr>
        <p:txBody>
          <a:bodyPr anchor="ctr">
            <a:normAutofit/>
          </a:bodyPr>
          <a:lstStyle>
            <a:lvl1pPr marL="0" indent="0">
              <a:lnSpc>
                <a:spcPts val="1400"/>
              </a:lnSpc>
              <a:buFontTx/>
              <a:buNone/>
              <a:defRPr sz="1050" b="0">
                <a:solidFill>
                  <a:srgbClr val="7F7F7F"/>
                </a:solidFill>
                <a:latin typeface="Calibri" panose="020F0502020204030204"/>
                <a:ea typeface="Calibri" panose="020F0502020204030204"/>
                <a:cs typeface="Calibri" panose="020F0502020204030204"/>
              </a:defRPr>
            </a:lvl1pPr>
          </a:lstStyle>
          <a:p>
            <a:pPr lvl="0"/>
            <a:endParaRPr lang="en-US" dirty="0"/>
          </a:p>
        </p:txBody>
      </p:sp>
      <p:sp>
        <p:nvSpPr>
          <p:cNvPr id="18" name="Text Placeholder 13"/>
          <p:cNvSpPr>
            <a:spLocks noGrp="1"/>
          </p:cNvSpPr>
          <p:nvPr>
            <p:ph type="body" sz="quarter" idx="61"/>
          </p:nvPr>
        </p:nvSpPr>
        <p:spPr>
          <a:xfrm>
            <a:off x="5181600" y="2092325"/>
            <a:ext cx="3048000" cy="403225"/>
          </a:xfrm>
        </p:spPr>
        <p:txBody>
          <a:bodyPr anchor="ctr">
            <a:normAutofit/>
          </a:bodyPr>
          <a:lstStyle>
            <a:lvl1pPr marL="0" indent="0">
              <a:lnSpc>
                <a:spcPts val="1400"/>
              </a:lnSpc>
              <a:buFontTx/>
              <a:buNone/>
              <a:defRPr sz="1050" b="0">
                <a:solidFill>
                  <a:srgbClr val="7F7F7F"/>
                </a:solidFill>
                <a:latin typeface="Calibri" panose="020F0502020204030204"/>
                <a:ea typeface="Calibri" panose="020F0502020204030204"/>
                <a:cs typeface="Calibri" panose="020F0502020204030204"/>
              </a:defRPr>
            </a:lvl1pPr>
          </a:lstStyle>
          <a:p>
            <a:pPr lvl="0"/>
            <a:endParaRPr lang="en-US" dirty="0"/>
          </a:p>
        </p:txBody>
      </p:sp>
      <p:sp>
        <p:nvSpPr>
          <p:cNvPr id="19" name="Text Placeholder 13"/>
          <p:cNvSpPr>
            <a:spLocks noGrp="1"/>
          </p:cNvSpPr>
          <p:nvPr>
            <p:ph type="body" sz="quarter" idx="62"/>
          </p:nvPr>
        </p:nvSpPr>
        <p:spPr>
          <a:xfrm>
            <a:off x="5181600" y="2701925"/>
            <a:ext cx="3048000" cy="403225"/>
          </a:xfrm>
        </p:spPr>
        <p:txBody>
          <a:bodyPr anchor="ctr">
            <a:normAutofit/>
          </a:bodyPr>
          <a:lstStyle>
            <a:lvl1pPr marL="0" indent="0">
              <a:lnSpc>
                <a:spcPts val="1400"/>
              </a:lnSpc>
              <a:buFontTx/>
              <a:buNone/>
              <a:defRPr sz="1050" b="0">
                <a:solidFill>
                  <a:srgbClr val="7F7F7F"/>
                </a:solidFill>
                <a:latin typeface="Calibri" panose="020F0502020204030204"/>
                <a:ea typeface="Calibri" panose="020F0502020204030204"/>
                <a:cs typeface="Calibri" panose="020F0502020204030204"/>
              </a:defRPr>
            </a:lvl1pPr>
          </a:lstStyle>
          <a:p>
            <a:pPr lvl="0"/>
            <a:endParaRPr lang="en-US" dirty="0"/>
          </a:p>
        </p:txBody>
      </p:sp>
      <p:sp>
        <p:nvSpPr>
          <p:cNvPr id="20" name="Text Placeholder 13"/>
          <p:cNvSpPr>
            <a:spLocks noGrp="1"/>
          </p:cNvSpPr>
          <p:nvPr>
            <p:ph type="body" sz="quarter" idx="63"/>
          </p:nvPr>
        </p:nvSpPr>
        <p:spPr>
          <a:xfrm>
            <a:off x="5181600" y="3235325"/>
            <a:ext cx="3048000" cy="403225"/>
          </a:xfrm>
        </p:spPr>
        <p:txBody>
          <a:bodyPr anchor="ctr">
            <a:normAutofit/>
          </a:bodyPr>
          <a:lstStyle>
            <a:lvl1pPr marL="0" indent="0">
              <a:lnSpc>
                <a:spcPts val="1400"/>
              </a:lnSpc>
              <a:buFontTx/>
              <a:buNone/>
              <a:defRPr sz="1050" b="0">
                <a:solidFill>
                  <a:srgbClr val="7F7F7F"/>
                </a:solidFill>
                <a:latin typeface="Calibri" panose="020F0502020204030204"/>
                <a:ea typeface="Calibri" panose="020F0502020204030204"/>
                <a:cs typeface="Calibri" panose="020F0502020204030204"/>
              </a:defRPr>
            </a:lvl1pPr>
          </a:lstStyle>
          <a:p>
            <a:pPr lvl="0"/>
            <a:endParaRPr lang="en-US" dirty="0"/>
          </a:p>
        </p:txBody>
      </p:sp>
      <p:sp>
        <p:nvSpPr>
          <p:cNvPr id="21" name="Text Placeholder 13"/>
          <p:cNvSpPr>
            <a:spLocks noGrp="1"/>
          </p:cNvSpPr>
          <p:nvPr>
            <p:ph type="body" sz="quarter" idx="64"/>
          </p:nvPr>
        </p:nvSpPr>
        <p:spPr>
          <a:xfrm>
            <a:off x="5181600" y="3768725"/>
            <a:ext cx="3048000" cy="403225"/>
          </a:xfrm>
        </p:spPr>
        <p:txBody>
          <a:bodyPr anchor="ctr">
            <a:normAutofit/>
          </a:bodyPr>
          <a:lstStyle>
            <a:lvl1pPr marL="0" indent="0">
              <a:lnSpc>
                <a:spcPts val="1400"/>
              </a:lnSpc>
              <a:buFontTx/>
              <a:buNone/>
              <a:defRPr sz="1050" b="0">
                <a:solidFill>
                  <a:srgbClr val="7F7F7F"/>
                </a:solidFill>
                <a:latin typeface="Calibri" panose="020F0502020204030204"/>
                <a:ea typeface="Calibri" panose="020F0502020204030204"/>
                <a:cs typeface="Calibri" panose="020F0502020204030204"/>
              </a:defRPr>
            </a:lvl1pPr>
          </a:lstStyle>
          <a:p>
            <a:pPr lvl="0"/>
            <a:endParaRPr lang="en-US" dirty="0"/>
          </a:p>
        </p:txBody>
      </p:sp>
      <p:sp>
        <p:nvSpPr>
          <p:cNvPr id="27" name="Content Placeholder 6"/>
          <p:cNvSpPr>
            <a:spLocks noGrp="1"/>
          </p:cNvSpPr>
          <p:nvPr>
            <p:ph sz="quarter" idx="65" hasCustomPrompt="1"/>
          </p:nvPr>
        </p:nvSpPr>
        <p:spPr>
          <a:xfrm>
            <a:off x="533400" y="2053590"/>
            <a:ext cx="411480" cy="411480"/>
          </a:xfrm>
          <a:prstGeom prst="ellipse">
            <a:avLst/>
          </a:prstGeom>
          <a:solidFill>
            <a:srgbClr val="48597F"/>
          </a:solidFill>
        </p:spPr>
        <p:txBody>
          <a:bodyPr anchor="ctr">
            <a:noAutofit/>
          </a:bodyPr>
          <a:lstStyle>
            <a:lvl1pPr marL="0" indent="0" algn="ctr">
              <a:buFontTx/>
              <a:buNone/>
              <a:defRPr sz="1400" b="0" i="0">
                <a:solidFill>
                  <a:schemeClr val="bg1"/>
                </a:solidFill>
                <a:latin typeface="Glegoo"/>
                <a:ea typeface="Calibri" panose="020F0502020204030204"/>
                <a:cs typeface="Glegoo"/>
              </a:defRPr>
            </a:lvl1pPr>
          </a:lstStyle>
          <a:p>
            <a:pPr lvl="0"/>
            <a:r>
              <a:rPr lang="en-US" dirty="0" smtClean="0"/>
              <a:t>1</a:t>
            </a:r>
            <a:endParaRPr lang="en-US" dirty="0"/>
          </a:p>
        </p:txBody>
      </p:sp>
      <p:sp>
        <p:nvSpPr>
          <p:cNvPr id="28" name="Content Placeholder 6"/>
          <p:cNvSpPr>
            <a:spLocks noGrp="1"/>
          </p:cNvSpPr>
          <p:nvPr>
            <p:ph sz="quarter" idx="66" hasCustomPrompt="1"/>
          </p:nvPr>
        </p:nvSpPr>
        <p:spPr>
          <a:xfrm>
            <a:off x="533400" y="2647950"/>
            <a:ext cx="411480" cy="411480"/>
          </a:xfrm>
          <a:prstGeom prst="ellipse">
            <a:avLst/>
          </a:prstGeom>
          <a:solidFill>
            <a:srgbClr val="48597F"/>
          </a:solidFill>
        </p:spPr>
        <p:txBody>
          <a:bodyPr anchor="ctr">
            <a:noAutofit/>
          </a:bodyPr>
          <a:lstStyle>
            <a:lvl1pPr marL="0" indent="0" algn="ctr">
              <a:buFontTx/>
              <a:buNone/>
              <a:defRPr sz="1400" b="0" i="0">
                <a:solidFill>
                  <a:schemeClr val="bg1"/>
                </a:solidFill>
                <a:latin typeface="Glegoo"/>
                <a:ea typeface="Calibri" panose="020F0502020204030204"/>
                <a:cs typeface="Glegoo"/>
              </a:defRPr>
            </a:lvl1pPr>
          </a:lstStyle>
          <a:p>
            <a:pPr lvl="0"/>
            <a:r>
              <a:rPr lang="en-US" dirty="0" smtClean="0"/>
              <a:t>1</a:t>
            </a:r>
            <a:endParaRPr lang="en-US" dirty="0"/>
          </a:p>
        </p:txBody>
      </p:sp>
      <p:sp>
        <p:nvSpPr>
          <p:cNvPr id="29" name="Content Placeholder 6"/>
          <p:cNvSpPr>
            <a:spLocks noGrp="1"/>
          </p:cNvSpPr>
          <p:nvPr>
            <p:ph sz="quarter" idx="67" hasCustomPrompt="1"/>
          </p:nvPr>
        </p:nvSpPr>
        <p:spPr>
          <a:xfrm>
            <a:off x="533400" y="3181350"/>
            <a:ext cx="411480" cy="411480"/>
          </a:xfrm>
          <a:prstGeom prst="ellipse">
            <a:avLst/>
          </a:prstGeom>
          <a:solidFill>
            <a:srgbClr val="48597F"/>
          </a:solidFill>
        </p:spPr>
        <p:txBody>
          <a:bodyPr anchor="ctr">
            <a:noAutofit/>
          </a:bodyPr>
          <a:lstStyle>
            <a:lvl1pPr marL="0" indent="0" algn="ctr">
              <a:buFontTx/>
              <a:buNone/>
              <a:defRPr sz="1400" b="0" i="0">
                <a:solidFill>
                  <a:schemeClr val="bg1"/>
                </a:solidFill>
                <a:latin typeface="Glegoo"/>
                <a:ea typeface="Calibri" panose="020F0502020204030204"/>
                <a:cs typeface="Glegoo"/>
              </a:defRPr>
            </a:lvl1pPr>
          </a:lstStyle>
          <a:p>
            <a:pPr lvl="0"/>
            <a:r>
              <a:rPr lang="en-US" dirty="0" smtClean="0"/>
              <a:t>1</a:t>
            </a:r>
            <a:endParaRPr lang="en-US" dirty="0"/>
          </a:p>
        </p:txBody>
      </p:sp>
      <p:sp>
        <p:nvSpPr>
          <p:cNvPr id="30" name="Content Placeholder 6"/>
          <p:cNvSpPr>
            <a:spLocks noGrp="1"/>
          </p:cNvSpPr>
          <p:nvPr>
            <p:ph sz="quarter" idx="68" hasCustomPrompt="1"/>
          </p:nvPr>
        </p:nvSpPr>
        <p:spPr>
          <a:xfrm>
            <a:off x="533400" y="3714750"/>
            <a:ext cx="411480" cy="411480"/>
          </a:xfrm>
          <a:prstGeom prst="ellipse">
            <a:avLst/>
          </a:prstGeom>
          <a:solidFill>
            <a:srgbClr val="48597F"/>
          </a:solidFill>
        </p:spPr>
        <p:txBody>
          <a:bodyPr anchor="ctr">
            <a:noAutofit/>
          </a:bodyPr>
          <a:lstStyle>
            <a:lvl1pPr marL="0" indent="0" algn="ctr">
              <a:buFontTx/>
              <a:buNone/>
              <a:defRPr sz="1400" b="0" i="0">
                <a:solidFill>
                  <a:schemeClr val="bg1"/>
                </a:solidFill>
                <a:latin typeface="Glegoo"/>
                <a:ea typeface="Calibri" panose="020F0502020204030204"/>
                <a:cs typeface="Glegoo"/>
              </a:defRPr>
            </a:lvl1pPr>
          </a:lstStyle>
          <a:p>
            <a:pPr lvl="0"/>
            <a:r>
              <a:rPr lang="en-US" dirty="0" smtClean="0"/>
              <a:t>1</a:t>
            </a:r>
            <a:endParaRPr lang="en-US" dirty="0"/>
          </a:p>
        </p:txBody>
      </p:sp>
      <p:sp>
        <p:nvSpPr>
          <p:cNvPr id="31" name="Content Placeholder 6"/>
          <p:cNvSpPr>
            <a:spLocks noGrp="1"/>
          </p:cNvSpPr>
          <p:nvPr>
            <p:ph sz="quarter" idx="69" hasCustomPrompt="1"/>
          </p:nvPr>
        </p:nvSpPr>
        <p:spPr>
          <a:xfrm>
            <a:off x="4693920" y="1504950"/>
            <a:ext cx="411480" cy="411480"/>
          </a:xfrm>
          <a:prstGeom prst="ellipse">
            <a:avLst/>
          </a:prstGeom>
          <a:solidFill>
            <a:srgbClr val="48597F"/>
          </a:solidFill>
        </p:spPr>
        <p:txBody>
          <a:bodyPr anchor="ctr">
            <a:noAutofit/>
          </a:bodyPr>
          <a:lstStyle>
            <a:lvl1pPr marL="0" indent="0" algn="ctr">
              <a:buFontTx/>
              <a:buNone/>
              <a:defRPr sz="1400" b="0" i="0">
                <a:solidFill>
                  <a:schemeClr val="bg1"/>
                </a:solidFill>
                <a:latin typeface="Glegoo"/>
                <a:ea typeface="Calibri" panose="020F0502020204030204"/>
                <a:cs typeface="Glegoo"/>
              </a:defRPr>
            </a:lvl1pPr>
          </a:lstStyle>
          <a:p>
            <a:pPr lvl="0"/>
            <a:r>
              <a:rPr lang="en-US" dirty="0" smtClean="0"/>
              <a:t>1</a:t>
            </a:r>
            <a:endParaRPr lang="en-US" dirty="0"/>
          </a:p>
        </p:txBody>
      </p:sp>
      <p:sp>
        <p:nvSpPr>
          <p:cNvPr id="32" name="Content Placeholder 6"/>
          <p:cNvSpPr>
            <a:spLocks noGrp="1"/>
          </p:cNvSpPr>
          <p:nvPr>
            <p:ph sz="quarter" idx="70" hasCustomPrompt="1"/>
          </p:nvPr>
        </p:nvSpPr>
        <p:spPr>
          <a:xfrm>
            <a:off x="4693920" y="2053590"/>
            <a:ext cx="411480" cy="411480"/>
          </a:xfrm>
          <a:prstGeom prst="ellipse">
            <a:avLst/>
          </a:prstGeom>
          <a:solidFill>
            <a:srgbClr val="48597F"/>
          </a:solidFill>
        </p:spPr>
        <p:txBody>
          <a:bodyPr anchor="ctr">
            <a:noAutofit/>
          </a:bodyPr>
          <a:lstStyle>
            <a:lvl1pPr marL="0" indent="0" algn="ctr">
              <a:buFontTx/>
              <a:buNone/>
              <a:defRPr sz="1400" b="0" i="0">
                <a:solidFill>
                  <a:schemeClr val="bg1"/>
                </a:solidFill>
                <a:latin typeface="Glegoo"/>
                <a:ea typeface="Calibri" panose="020F0502020204030204"/>
                <a:cs typeface="Glegoo"/>
              </a:defRPr>
            </a:lvl1pPr>
          </a:lstStyle>
          <a:p>
            <a:pPr lvl="0"/>
            <a:r>
              <a:rPr lang="en-US" dirty="0" smtClean="0"/>
              <a:t>1</a:t>
            </a:r>
            <a:endParaRPr lang="en-US" dirty="0"/>
          </a:p>
        </p:txBody>
      </p:sp>
      <p:sp>
        <p:nvSpPr>
          <p:cNvPr id="33" name="Content Placeholder 6"/>
          <p:cNvSpPr>
            <a:spLocks noGrp="1"/>
          </p:cNvSpPr>
          <p:nvPr>
            <p:ph sz="quarter" idx="71" hasCustomPrompt="1"/>
          </p:nvPr>
        </p:nvSpPr>
        <p:spPr>
          <a:xfrm>
            <a:off x="4693920" y="2647950"/>
            <a:ext cx="411480" cy="411480"/>
          </a:xfrm>
          <a:prstGeom prst="ellipse">
            <a:avLst/>
          </a:prstGeom>
          <a:solidFill>
            <a:srgbClr val="48597F"/>
          </a:solidFill>
        </p:spPr>
        <p:txBody>
          <a:bodyPr anchor="ctr">
            <a:noAutofit/>
          </a:bodyPr>
          <a:lstStyle>
            <a:lvl1pPr marL="0" indent="0" algn="ctr">
              <a:buFontTx/>
              <a:buNone/>
              <a:defRPr sz="1400" b="0" i="0">
                <a:solidFill>
                  <a:schemeClr val="bg1"/>
                </a:solidFill>
                <a:latin typeface="Glegoo"/>
                <a:ea typeface="Calibri" panose="020F0502020204030204"/>
                <a:cs typeface="Glegoo"/>
              </a:defRPr>
            </a:lvl1pPr>
          </a:lstStyle>
          <a:p>
            <a:pPr lvl="0"/>
            <a:r>
              <a:rPr lang="en-US" dirty="0" smtClean="0"/>
              <a:t>1</a:t>
            </a:r>
            <a:endParaRPr lang="en-US" dirty="0"/>
          </a:p>
        </p:txBody>
      </p:sp>
      <p:sp>
        <p:nvSpPr>
          <p:cNvPr id="34" name="Content Placeholder 6"/>
          <p:cNvSpPr>
            <a:spLocks noGrp="1"/>
          </p:cNvSpPr>
          <p:nvPr>
            <p:ph sz="quarter" idx="72" hasCustomPrompt="1"/>
          </p:nvPr>
        </p:nvSpPr>
        <p:spPr>
          <a:xfrm>
            <a:off x="4693920" y="3181350"/>
            <a:ext cx="411480" cy="411480"/>
          </a:xfrm>
          <a:prstGeom prst="ellipse">
            <a:avLst/>
          </a:prstGeom>
          <a:solidFill>
            <a:srgbClr val="48597F"/>
          </a:solidFill>
        </p:spPr>
        <p:txBody>
          <a:bodyPr anchor="ctr">
            <a:noAutofit/>
          </a:bodyPr>
          <a:lstStyle>
            <a:lvl1pPr marL="0" indent="0" algn="ctr">
              <a:buFontTx/>
              <a:buNone/>
              <a:defRPr sz="1400" b="0" i="0">
                <a:solidFill>
                  <a:schemeClr val="bg1"/>
                </a:solidFill>
                <a:latin typeface="Glegoo"/>
                <a:ea typeface="Calibri" panose="020F0502020204030204"/>
                <a:cs typeface="Glegoo"/>
              </a:defRPr>
            </a:lvl1pPr>
          </a:lstStyle>
          <a:p>
            <a:pPr lvl="0"/>
            <a:r>
              <a:rPr lang="en-US" dirty="0" smtClean="0"/>
              <a:t>1</a:t>
            </a:r>
            <a:endParaRPr lang="en-US" dirty="0"/>
          </a:p>
        </p:txBody>
      </p:sp>
      <p:sp>
        <p:nvSpPr>
          <p:cNvPr id="35" name="Content Placeholder 6"/>
          <p:cNvSpPr>
            <a:spLocks noGrp="1"/>
          </p:cNvSpPr>
          <p:nvPr>
            <p:ph sz="quarter" idx="73" hasCustomPrompt="1"/>
          </p:nvPr>
        </p:nvSpPr>
        <p:spPr>
          <a:xfrm>
            <a:off x="4693920" y="3714750"/>
            <a:ext cx="411480" cy="411480"/>
          </a:xfrm>
          <a:prstGeom prst="ellipse">
            <a:avLst/>
          </a:prstGeom>
          <a:solidFill>
            <a:srgbClr val="48597F"/>
          </a:solidFill>
        </p:spPr>
        <p:txBody>
          <a:bodyPr anchor="ctr">
            <a:noAutofit/>
          </a:bodyPr>
          <a:lstStyle>
            <a:lvl1pPr marL="0" indent="0" algn="ctr">
              <a:buFontTx/>
              <a:buNone/>
              <a:defRPr sz="1400" b="0" i="0">
                <a:solidFill>
                  <a:schemeClr val="bg1"/>
                </a:solidFill>
                <a:latin typeface="Glegoo"/>
                <a:ea typeface="Calibri" panose="020F0502020204030204"/>
                <a:cs typeface="Glegoo"/>
              </a:defRPr>
            </a:lvl1pPr>
          </a:lstStyle>
          <a:p>
            <a:pPr lvl="0"/>
            <a:r>
              <a:rPr lang="en-US" dirty="0" smtClean="0"/>
              <a:t>1</a:t>
            </a:r>
            <a:endParaRPr lang="en-US" dirty="0"/>
          </a:p>
        </p:txBody>
      </p:sp>
      <p:sp>
        <p:nvSpPr>
          <p:cNvPr id="26" name="Title 1"/>
          <p:cNvSpPr>
            <a:spLocks noGrp="1"/>
          </p:cNvSpPr>
          <p:nvPr>
            <p:ph type="title"/>
          </p:nvPr>
        </p:nvSpPr>
        <p:spPr>
          <a:xfrm>
            <a:off x="457200" y="285750"/>
            <a:ext cx="8229600" cy="857250"/>
          </a:xfrm>
        </p:spPr>
        <p:txBody>
          <a:bodyPr>
            <a:normAutofit/>
          </a:bodyPr>
          <a:lstStyle>
            <a:lvl1pPr>
              <a:defRPr sz="2800">
                <a:solidFill>
                  <a:srgbClr val="48597F"/>
                </a:solidFill>
                <a:latin typeface="Lato Light"/>
                <a:cs typeface="Lato Light"/>
              </a:defRPr>
            </a:lvl1pPr>
          </a:lstStyle>
          <a:p>
            <a:r>
              <a:rPr lang="en-US" dirty="0" smtClean="0"/>
              <a:t>Click to edit Master title style</a:t>
            </a:r>
            <a:endParaRPr lang="en-US" dirty="0"/>
          </a:p>
        </p:txBody>
      </p:sp>
      <p:sp>
        <p:nvSpPr>
          <p:cNvPr id="38" name="Text Placeholder 17"/>
          <p:cNvSpPr>
            <a:spLocks noGrp="1"/>
          </p:cNvSpPr>
          <p:nvPr>
            <p:ph type="body" sz="quarter" idx="23"/>
          </p:nvPr>
        </p:nvSpPr>
        <p:spPr>
          <a:xfrm>
            <a:off x="2057400" y="876300"/>
            <a:ext cx="5029200" cy="323850"/>
          </a:xfrm>
        </p:spPr>
        <p:txBody>
          <a:bodyPr>
            <a:noAutofit/>
          </a:bodyPr>
          <a:lstStyle>
            <a:lvl1pPr marL="0" indent="0" algn="ctr">
              <a:buFontTx/>
              <a:buNone/>
              <a:defRPr sz="1200" i="0">
                <a:solidFill>
                  <a:srgbClr val="1399EE"/>
                </a:solidFill>
                <a:latin typeface="Glegoo"/>
                <a:cs typeface="Glegoo"/>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US" dirty="0"/>
          </a:p>
        </p:txBody>
      </p:sp>
      <p:sp>
        <p:nvSpPr>
          <p:cNvPr id="39" name="Slide Number Placeholder 5"/>
          <p:cNvSpPr>
            <a:spLocks noGrp="1"/>
          </p:cNvSpPr>
          <p:nvPr>
            <p:ph type="sldNum" sz="quarter" idx="4"/>
          </p:nvPr>
        </p:nvSpPr>
        <p:spPr>
          <a:xfrm>
            <a:off x="4381500" y="4868863"/>
            <a:ext cx="381000" cy="274637"/>
          </a:xfrm>
          <a:prstGeom prst="rect">
            <a:avLst/>
          </a:prstGeom>
        </p:spPr>
        <p:txBody>
          <a:bodyPr vert="horz" lIns="91440" tIns="45720" rIns="91440" bIns="45720" rtlCol="0" anchor="ctr"/>
          <a:lstStyle>
            <a:lvl1pPr algn="r">
              <a:defRPr sz="1000">
                <a:solidFill>
                  <a:srgbClr val="FFFFFF"/>
                </a:solidFill>
                <a:latin typeface="Glegoo"/>
                <a:cs typeface="Glegoo"/>
              </a:defRPr>
            </a:lvl1pPr>
          </a:lstStyle>
          <a:p>
            <a:fld id="{4F30D5C1-D155-2E40-A967-511B3BD0F2AE}"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4" Type="http://schemas.openxmlformats.org/officeDocument/2006/relationships/theme" Target="../theme/theme1.xml"/><Relationship Id="rId33" Type="http://schemas.openxmlformats.org/officeDocument/2006/relationships/image" Target="../media/image1.jpeg"/><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descr="spk.jpg"/>
          <p:cNvPicPr>
            <a:picLocks noChangeAspect="1"/>
          </p:cNvPicPr>
          <p:nvPr userDrawn="1"/>
        </p:nvPicPr>
        <p:blipFill>
          <a:blip r:embed="rId3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Placeholder 1"/>
          <p:cNvSpPr>
            <a:spLocks noGrp="1"/>
          </p:cNvSpPr>
          <p:nvPr>
            <p:ph type="title"/>
          </p:nvPr>
        </p:nvSpPr>
        <p:spPr>
          <a:xfrm>
            <a:off x="457200" y="342900"/>
            <a:ext cx="8229600" cy="85725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457200" y="1276351"/>
            <a:ext cx="8229600" cy="3124199"/>
          </a:xfrm>
          <a:prstGeom prst="rect">
            <a:avLst/>
          </a:prstGeom>
        </p:spPr>
        <p:txBody>
          <a:bodyPr vert="horz" lIns="91440" tIns="45720" rIns="91440" bIns="45720" rtlCol="0">
            <a:normAutofit/>
          </a:bodyPr>
          <a:lstStyle/>
          <a:p>
            <a:pPr lvl="0"/>
            <a:endParaRPr lang="en-US" dirty="0"/>
          </a:p>
        </p:txBody>
      </p:sp>
      <p:sp>
        <p:nvSpPr>
          <p:cNvPr id="14" name="Pie 13"/>
          <p:cNvSpPr/>
          <p:nvPr userDrawn="1"/>
        </p:nvSpPr>
        <p:spPr>
          <a:xfrm flipH="1" flipV="1">
            <a:off x="4252913" y="4824413"/>
            <a:ext cx="638174" cy="638174"/>
          </a:xfrm>
          <a:prstGeom prst="pie">
            <a:avLst>
              <a:gd name="adj1" fmla="val 0"/>
              <a:gd name="adj2" fmla="val 10782358"/>
            </a:avLst>
          </a:prstGeom>
          <a:solidFill>
            <a:srgbClr val="1399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6" name="Slide Number Placeholder 5"/>
          <p:cNvSpPr>
            <a:spLocks noGrp="1"/>
          </p:cNvSpPr>
          <p:nvPr>
            <p:ph type="sldNum" sz="quarter" idx="4"/>
          </p:nvPr>
        </p:nvSpPr>
        <p:spPr>
          <a:xfrm>
            <a:off x="4381500" y="4868863"/>
            <a:ext cx="381000" cy="274637"/>
          </a:xfrm>
          <a:prstGeom prst="rect">
            <a:avLst/>
          </a:prstGeom>
        </p:spPr>
        <p:txBody>
          <a:bodyPr vert="horz" lIns="91440" tIns="45720" rIns="91440" bIns="45720" rtlCol="0" anchor="ctr"/>
          <a:lstStyle>
            <a:lvl1pPr algn="r">
              <a:defRPr sz="1000">
                <a:solidFill>
                  <a:srgbClr val="FFFFFF"/>
                </a:solidFill>
                <a:latin typeface="Glegoo"/>
                <a:cs typeface="Glegoo"/>
              </a:defRPr>
            </a:lvl1pPr>
          </a:lstStyle>
          <a:p>
            <a:fld id="{4F30D5C1-D155-2E40-A967-511B3BD0F2AE}"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Lst>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hf hdr="0" dt="0"/>
  <p:txStyles>
    <p:titleStyle>
      <a:lvl1pPr algn="ctr" defTabSz="914400" rtl="0" eaLnBrk="1" latinLnBrk="0" hangingPunct="1">
        <a:spcBef>
          <a:spcPct val="0"/>
        </a:spcBef>
        <a:buNone/>
        <a:defRPr sz="2800" b="0" i="0" kern="1200">
          <a:solidFill>
            <a:srgbClr val="48597F"/>
          </a:solidFill>
          <a:effectLst/>
          <a:latin typeface="Lato Light"/>
          <a:ea typeface="Calibri" panose="020F0502020204030204"/>
          <a:cs typeface="Lato Light"/>
        </a:defRPr>
      </a:lvl1pPr>
    </p:titleStyle>
    <p:bodyStyle>
      <a:lvl1pPr marL="342900" indent="-342900" algn="l" defTabSz="914400" rtl="0" eaLnBrk="1" latinLnBrk="0" hangingPunct="1">
        <a:lnSpc>
          <a:spcPts val="1820"/>
        </a:lnSpc>
        <a:spcBef>
          <a:spcPts val="0"/>
        </a:spcBef>
        <a:buFont typeface="Arial" panose="020B0604020202020204" pitchFamily="34" charset="0"/>
        <a:buChar char="•"/>
        <a:defRPr sz="1600" kern="1200">
          <a:solidFill>
            <a:schemeClr val="tx1">
              <a:lumMod val="65000"/>
              <a:lumOff val="35000"/>
            </a:schemeClr>
          </a:solidFill>
          <a:latin typeface="Calibri" panose="020F0502020204030204"/>
          <a:ea typeface="+mn-ea"/>
          <a:cs typeface="Calibri" panose="020F0502020204030204"/>
        </a:defRPr>
      </a:lvl1pPr>
      <a:lvl2pPr marL="742950" indent="-285750" algn="l" defTabSz="914400" rtl="0" eaLnBrk="1" latinLnBrk="0" hangingPunct="1">
        <a:lnSpc>
          <a:spcPts val="1820"/>
        </a:lnSpc>
        <a:spcBef>
          <a:spcPts val="0"/>
        </a:spcBef>
        <a:buFont typeface="Arial" panose="020B0604020202020204" pitchFamily="34" charset="0"/>
        <a:buChar char="–"/>
        <a:defRPr sz="1400" kern="1200">
          <a:solidFill>
            <a:schemeClr val="tx1">
              <a:lumMod val="65000"/>
              <a:lumOff val="35000"/>
            </a:schemeClr>
          </a:solidFill>
          <a:latin typeface="Calibri" panose="020F0502020204030204"/>
          <a:ea typeface="+mn-ea"/>
          <a:cs typeface="Calibri" panose="020F0502020204030204"/>
        </a:defRPr>
      </a:lvl2pPr>
      <a:lvl3pPr marL="1143000" indent="-228600" algn="l" defTabSz="914400" rtl="0" eaLnBrk="1" latinLnBrk="0" hangingPunct="1">
        <a:lnSpc>
          <a:spcPts val="1820"/>
        </a:lnSpc>
        <a:spcBef>
          <a:spcPts val="0"/>
        </a:spcBef>
        <a:buFont typeface="Arial" panose="020B0604020202020204" pitchFamily="34" charset="0"/>
        <a:buChar char="•"/>
        <a:defRPr sz="1200" kern="1200">
          <a:solidFill>
            <a:schemeClr val="tx1">
              <a:lumMod val="65000"/>
              <a:lumOff val="35000"/>
            </a:schemeClr>
          </a:solidFill>
          <a:latin typeface="Calibri" panose="020F0502020204030204"/>
          <a:ea typeface="+mn-ea"/>
          <a:cs typeface="Calibri" panose="020F0502020204030204"/>
        </a:defRPr>
      </a:lvl3pPr>
      <a:lvl4pPr marL="1600200" indent="-228600" algn="l" defTabSz="914400" rtl="0" eaLnBrk="1" latinLnBrk="0" hangingPunct="1">
        <a:lnSpc>
          <a:spcPts val="1820"/>
        </a:lnSpc>
        <a:spcBef>
          <a:spcPts val="0"/>
        </a:spcBef>
        <a:buFont typeface="Arial" panose="020B0604020202020204" pitchFamily="34" charset="0"/>
        <a:buChar char="–"/>
        <a:defRPr sz="1100" kern="1200">
          <a:solidFill>
            <a:schemeClr val="tx1">
              <a:lumMod val="65000"/>
              <a:lumOff val="35000"/>
            </a:schemeClr>
          </a:solidFill>
          <a:latin typeface="Calibri" panose="020F0502020204030204"/>
          <a:ea typeface="+mn-ea"/>
          <a:cs typeface="Calibri" panose="020F0502020204030204"/>
        </a:defRPr>
      </a:lvl4pPr>
      <a:lvl5pPr marL="2057400" indent="-228600" algn="l" defTabSz="914400" rtl="0" eaLnBrk="1" latinLnBrk="0" hangingPunct="1">
        <a:lnSpc>
          <a:spcPts val="1820"/>
        </a:lnSpc>
        <a:spcBef>
          <a:spcPts val="0"/>
        </a:spcBef>
        <a:buFont typeface="Arial" panose="020B0604020202020204" pitchFamily="34" charset="0"/>
        <a:buChar char="»"/>
        <a:defRPr sz="1100" kern="1200">
          <a:solidFill>
            <a:schemeClr val="tx1">
              <a:lumMod val="65000"/>
              <a:lumOff val="35000"/>
            </a:schemeClr>
          </a:solidFill>
          <a:latin typeface="Calibri" panose="020F0502020204030204"/>
          <a:ea typeface="+mn-ea"/>
          <a:cs typeface="Calibri" panose="020F0502020204030204"/>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4.png"/><Relationship Id="rId2" Type="http://schemas.openxmlformats.org/officeDocument/2006/relationships/image" Target="../media/image21.png"/><Relationship Id="rId1"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6.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1.xml"/><Relationship Id="rId4" Type="http://schemas.openxmlformats.org/officeDocument/2006/relationships/image" Target="../media/image28.wmf"/><Relationship Id="rId3" Type="http://schemas.openxmlformats.org/officeDocument/2006/relationships/oleObject" Target="../embeddings/oleObject2.bin"/><Relationship Id="rId2" Type="http://schemas.openxmlformats.org/officeDocument/2006/relationships/image" Target="../media/image27.wmf"/><Relationship Id="rId1"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35.png"/><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6.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hotodune-4817954-idea-l.jpg"/>
          <p:cNvPicPr>
            <a:picLocks noChangeAspect="1"/>
          </p:cNvPicPr>
          <p:nvPr/>
        </p:nvPicPr>
        <p:blipFill>
          <a:blip r:embed="rId1"/>
          <a:stretch>
            <a:fillRect/>
          </a:stretch>
        </p:blipFill>
        <p:spPr>
          <a:xfrm>
            <a:off x="0" y="5142894"/>
            <a:ext cx="9144000" cy="606"/>
          </a:xfrm>
          <a:prstGeom prst="rect">
            <a:avLst/>
          </a:prstGeom>
        </p:spPr>
      </p:pic>
      <p:sp>
        <p:nvSpPr>
          <p:cNvPr id="12" name="Rounded Rectangle 11"/>
          <p:cNvSpPr>
            <a:spLocks noChangeAspect="1"/>
          </p:cNvSpPr>
          <p:nvPr/>
        </p:nvSpPr>
        <p:spPr>
          <a:xfrm>
            <a:off x="2032635" y="1363345"/>
            <a:ext cx="4786630" cy="2259330"/>
          </a:xfrm>
          <a:prstGeom prst="roundRect">
            <a:avLst>
              <a:gd name="adj" fmla="val 50000"/>
            </a:avLst>
          </a:prstGeom>
          <a:solidFill>
            <a:srgbClr val="4859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FFFFF"/>
              </a:solidFill>
              <a:latin typeface="+mn-ea"/>
              <a:cs typeface="Glegoo"/>
            </a:endParaRPr>
          </a:p>
        </p:txBody>
      </p:sp>
      <p:sp>
        <p:nvSpPr>
          <p:cNvPr id="24" name="Title 2"/>
          <p:cNvSpPr txBox="1"/>
          <p:nvPr/>
        </p:nvSpPr>
        <p:spPr>
          <a:xfrm>
            <a:off x="2313940" y="2682685"/>
            <a:ext cx="4495800" cy="42246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400" kern="1200">
                <a:solidFill>
                  <a:schemeClr val="bg1"/>
                </a:solidFill>
                <a:latin typeface="Signika"/>
                <a:ea typeface="Open Sans Extrabold" pitchFamily="34" charset="0"/>
                <a:cs typeface="Signika"/>
              </a:defRPr>
            </a:lvl1pPr>
          </a:lstStyle>
          <a:p>
            <a:pPr algn="ctr"/>
            <a:endParaRPr lang="en-US" sz="1800" b="1" dirty="0">
              <a:solidFill>
                <a:srgbClr val="FFFFFF"/>
              </a:solidFill>
              <a:latin typeface="+mn-ea"/>
              <a:ea typeface="+mn-ea"/>
              <a:cs typeface="Glegoo"/>
            </a:endParaRPr>
          </a:p>
        </p:txBody>
      </p:sp>
      <p:sp>
        <p:nvSpPr>
          <p:cNvPr id="16" name="Title 2"/>
          <p:cNvSpPr txBox="1"/>
          <p:nvPr/>
        </p:nvSpPr>
        <p:spPr>
          <a:xfrm>
            <a:off x="2254250" y="2032000"/>
            <a:ext cx="4343400" cy="651065"/>
          </a:xfrm>
          <a:prstGeom prst="rect">
            <a:avLst/>
          </a:prstGeom>
        </p:spPr>
        <p:txBody>
          <a:bodyPr vert="horz" lIns="91440" tIns="45720" rIns="91440" bIns="45720" rtlCol="0" anchor="ctr">
            <a:noAutofit/>
          </a:bodyPr>
          <a:lstStyle>
            <a:lvl1pPr algn="l" defTabSz="914400" rtl="0" eaLnBrk="1" latinLnBrk="0" hangingPunct="1">
              <a:spcBef>
                <a:spcPct val="0"/>
              </a:spcBef>
              <a:buNone/>
              <a:defRPr sz="2400" kern="1200">
                <a:solidFill>
                  <a:schemeClr val="bg1"/>
                </a:solidFill>
                <a:latin typeface="Signika"/>
                <a:ea typeface="Open Sans Extrabold" pitchFamily="34" charset="0"/>
                <a:cs typeface="Signika"/>
              </a:defRPr>
            </a:lvl1pPr>
          </a:lstStyle>
          <a:p>
            <a:pPr algn="ctr"/>
            <a:r>
              <a:rPr lang="zh-CN" altLang="en-US" sz="4000" b="1" dirty="0" smtClean="0">
                <a:latin typeface="+mn-ea"/>
                <a:ea typeface="+mn-ea"/>
                <a:cs typeface="Glegoo"/>
              </a:rPr>
              <a:t>二值化图像的处理</a:t>
            </a:r>
            <a:endParaRPr lang="en-US" altLang="zh-CN" sz="4000" b="1" dirty="0" smtClean="0">
              <a:latin typeface="+mn-ea"/>
              <a:ea typeface="+mn-ea"/>
              <a:cs typeface="Glegoo"/>
            </a:endParaRPr>
          </a:p>
        </p:txBody>
      </p:sp>
      <p:cxnSp>
        <p:nvCxnSpPr>
          <p:cNvPr id="15" name="Straight Connector 14"/>
          <p:cNvCxnSpPr/>
          <p:nvPr/>
        </p:nvCxnSpPr>
        <p:spPr>
          <a:xfrm>
            <a:off x="3577290" y="3105279"/>
            <a:ext cx="1697019"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文本框 18"/>
          <p:cNvSpPr txBox="1"/>
          <p:nvPr/>
        </p:nvSpPr>
        <p:spPr>
          <a:xfrm>
            <a:off x="7861300" y="4725035"/>
            <a:ext cx="911860" cy="275590"/>
          </a:xfrm>
          <a:prstGeom prst="rect">
            <a:avLst/>
          </a:prstGeom>
          <a:noFill/>
        </p:spPr>
        <p:txBody>
          <a:bodyPr wrap="none" rtlCol="0" anchor="t">
            <a:spAutoFit/>
          </a:bodyPr>
          <a:p>
            <a:r>
              <a:rPr lang="en-US" altLang="zh-CN" sz="1200" dirty="0">
                <a:solidFill>
                  <a:schemeClr val="bg1">
                    <a:lumMod val="50000"/>
                  </a:schemeClr>
                </a:solidFill>
                <a:latin typeface="+mn-ea"/>
                <a:sym typeface="+mn-ea"/>
              </a:rPr>
              <a:t>by cjwddz</a:t>
            </a:r>
            <a:endParaRPr lang="en-US" altLang="zh-CN" sz="1200" dirty="0">
              <a:solidFill>
                <a:schemeClr val="bg1">
                  <a:lumMod val="50000"/>
                </a:schemeClr>
              </a:solidFill>
              <a:latin typeface="+mn-ea"/>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228725" y="638175"/>
            <a:ext cx="5276850" cy="3130550"/>
          </a:xfrm>
          <a:prstGeom prst="rect">
            <a:avLst/>
          </a:prstGeom>
        </p:spPr>
      </p:pic>
      <p:sp>
        <p:nvSpPr>
          <p:cNvPr id="48" name="TextBox 47"/>
          <p:cNvSpPr txBox="1"/>
          <p:nvPr/>
        </p:nvSpPr>
        <p:spPr>
          <a:xfrm>
            <a:off x="1190625" y="4034155"/>
            <a:ext cx="6892290" cy="337185"/>
          </a:xfrm>
          <a:prstGeom prst="rect">
            <a:avLst/>
          </a:prstGeom>
          <a:noFill/>
        </p:spPr>
        <p:txBody>
          <a:bodyPr wrap="square" rtlCol="0">
            <a:spAutoFit/>
          </a:bodyPr>
          <a:p>
            <a:r>
              <a:rPr lang="zh-CN" altLang="en-US" sz="1600" dirty="0" smtClean="0">
                <a:solidFill>
                  <a:schemeClr val="tx1">
                    <a:lumMod val="75000"/>
                    <a:lumOff val="25000"/>
                  </a:schemeClr>
                </a:solidFill>
                <a:latin typeface="+mn-ea"/>
                <a:cs typeface="Lato Light"/>
              </a:rPr>
              <a:t>对背景颜色单一的图片处理效果非常好。</a:t>
            </a:r>
            <a:endParaRPr lang="zh-CN" altLang="en-US" sz="1600" dirty="0" smtClean="0">
              <a:solidFill>
                <a:schemeClr val="tx1">
                  <a:lumMod val="75000"/>
                  <a:lumOff val="25000"/>
                </a:schemeClr>
              </a:solidFill>
              <a:latin typeface="+mn-ea"/>
              <a:cs typeface="Lato Ligh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1000"/>
                                        <p:tgtEl>
                                          <p:spTgt spid="48"/>
                                        </p:tgtEl>
                                      </p:cBhvr>
                                    </p:animEffect>
                                    <p:anim calcmode="lin" valueType="num">
                                      <p:cBhvr>
                                        <p:cTn id="8" dur="1000" fill="hold"/>
                                        <p:tgtEl>
                                          <p:spTgt spid="48"/>
                                        </p:tgtEl>
                                        <p:attrNameLst>
                                          <p:attrName>ppt_x</p:attrName>
                                        </p:attrNameLst>
                                      </p:cBhvr>
                                      <p:tavLst>
                                        <p:tav tm="0">
                                          <p:val>
                                            <p:strVal val="#ppt_x"/>
                                          </p:val>
                                        </p:tav>
                                        <p:tav tm="100000">
                                          <p:val>
                                            <p:strVal val="#ppt_x"/>
                                          </p:val>
                                        </p:tav>
                                      </p:tavLst>
                                    </p:anim>
                                    <p:anim calcmode="lin" valueType="num">
                                      <p:cBhvr>
                                        <p:cTn id="9"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 name="TextBox 81"/>
          <p:cNvSpPr txBox="1"/>
          <p:nvPr/>
        </p:nvSpPr>
        <p:spPr>
          <a:xfrm>
            <a:off x="702945" y="706755"/>
            <a:ext cx="2727325" cy="460375"/>
          </a:xfrm>
          <a:prstGeom prst="rect">
            <a:avLst/>
          </a:prstGeom>
          <a:noFill/>
        </p:spPr>
        <p:txBody>
          <a:bodyPr wrap="square" rtlCol="0">
            <a:spAutoFit/>
          </a:bodyPr>
          <a:p>
            <a:pPr algn="ctr"/>
            <a:r>
              <a:rPr lang="zh-CN" altLang="en-US" sz="2400" b="1" dirty="0" smtClean="0">
                <a:solidFill>
                  <a:srgbClr val="1399EE"/>
                </a:solidFill>
                <a:latin typeface="+mn-ea"/>
                <a:cs typeface="Glegoo"/>
              </a:rPr>
              <a:t>图片的二值化</a:t>
            </a:r>
            <a:endParaRPr lang="zh-CN" altLang="en-US" sz="2400" b="1" dirty="0" smtClean="0">
              <a:solidFill>
                <a:srgbClr val="1399EE"/>
              </a:solidFill>
              <a:latin typeface="+mn-ea"/>
              <a:cs typeface="Glegoo"/>
            </a:endParaRPr>
          </a:p>
        </p:txBody>
      </p:sp>
      <p:sp>
        <p:nvSpPr>
          <p:cNvPr id="8" name="内容占位符 2"/>
          <p:cNvSpPr>
            <a:spLocks noGrp="1"/>
          </p:cNvSpPr>
          <p:nvPr>
            <p:ph idx="1"/>
          </p:nvPr>
        </p:nvSpPr>
        <p:spPr>
          <a:xfrm>
            <a:off x="901700" y="1484630"/>
            <a:ext cx="7340600" cy="2847340"/>
          </a:xfrm>
        </p:spPr>
        <p:txBody>
          <a:bodyPr vert="horz" wrap="square" lIns="91440" tIns="45720" rIns="91440" bIns="45720" anchor="t">
            <a:noAutofit/>
          </a:bodyPr>
          <a:p>
            <a:pPr marL="0" indent="0">
              <a:lnSpc>
                <a:spcPct val="150000"/>
              </a:lnSpc>
              <a:buFont typeface="+mj-ea"/>
              <a:buNone/>
            </a:pPr>
            <a:r>
              <a:rPr lang="zh-CN" altLang="en-US" dirty="0">
                <a:latin typeface="Book Antiqua" pitchFamily="18" charset="0"/>
                <a:cs typeface="+mn-cs"/>
                <a:sym typeface="+mn-ea"/>
              </a:rPr>
              <a:t>我们将256个亮度等级的灰度图像通过适当的阈值选取而获得仍然可以反映的图片的某些整体或局部特征的二值化图像。处理后的图像的集合性质只与像素值为0或255的点的位置有关，不再涉及像素的多级值，我们在算法设计上变得简单，数据的处理和压缩量小减少了硬件的开销和系统处理的时间。</a:t>
            </a:r>
            <a:endParaRPr lang="zh-CN" altLang="en-US" dirty="0">
              <a:latin typeface="Book Antiqua" pitchFamily="18" charset="0"/>
              <a:cs typeface="+mn-cs"/>
              <a:sym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800"/>
                                        <p:tgtEl>
                                          <p:spTgt spid="82"/>
                                        </p:tgtEl>
                                        <p:attrNameLst>
                                          <p:attrName>ppt_y</p:attrName>
                                        </p:attrNameLst>
                                      </p:cBhvr>
                                      <p:tavLst>
                                        <p:tav tm="0">
                                          <p:val>
                                            <p:strVal val="#ppt_y+#ppt_h*1.125000"/>
                                          </p:val>
                                        </p:tav>
                                        <p:tav tm="100000">
                                          <p:val>
                                            <p:strVal val="#ppt_y"/>
                                          </p:val>
                                        </p:tav>
                                      </p:tavLst>
                                    </p:anim>
                                    <p:animEffect transition="in" filter="wipe(up)">
                                      <p:cBhvr>
                                        <p:cTn id="8" dur="8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 name="TextBox 81"/>
          <p:cNvSpPr txBox="1"/>
          <p:nvPr/>
        </p:nvSpPr>
        <p:spPr>
          <a:xfrm>
            <a:off x="441325" y="395605"/>
            <a:ext cx="4441825" cy="460375"/>
          </a:xfrm>
          <a:prstGeom prst="rect">
            <a:avLst/>
          </a:prstGeom>
          <a:noFill/>
        </p:spPr>
        <p:txBody>
          <a:bodyPr wrap="square" rtlCol="0">
            <a:spAutoFit/>
          </a:bodyPr>
          <a:p>
            <a:pPr algn="l"/>
            <a:r>
              <a:rPr lang="zh-CN" altLang="en-US" sz="2400" b="1" dirty="0" smtClean="0">
                <a:solidFill>
                  <a:srgbClr val="1399EE"/>
                </a:solidFill>
                <a:latin typeface="+mn-ea"/>
                <a:cs typeface="Glegoo"/>
              </a:rPr>
              <a:t>图像二值化的算法原理</a:t>
            </a:r>
            <a:endParaRPr lang="zh-CN" altLang="en-US" sz="2400" b="1" dirty="0" smtClean="0">
              <a:solidFill>
                <a:srgbClr val="1399EE"/>
              </a:solidFill>
              <a:latin typeface="+mn-ea"/>
              <a:cs typeface="Glegoo"/>
            </a:endParaRPr>
          </a:p>
        </p:txBody>
      </p:sp>
      <p:sp>
        <p:nvSpPr>
          <p:cNvPr id="48" name="TextBox 47"/>
          <p:cNvSpPr txBox="1"/>
          <p:nvPr/>
        </p:nvSpPr>
        <p:spPr>
          <a:xfrm>
            <a:off x="409575" y="1373505"/>
            <a:ext cx="6892290" cy="337185"/>
          </a:xfrm>
          <a:prstGeom prst="rect">
            <a:avLst/>
          </a:prstGeom>
          <a:noFill/>
        </p:spPr>
        <p:txBody>
          <a:bodyPr wrap="square" rtlCol="0">
            <a:spAutoFit/>
          </a:bodyPr>
          <a:p>
            <a:r>
              <a:rPr lang="zh-CN" altLang="en-US" sz="1600" dirty="0" smtClean="0">
                <a:solidFill>
                  <a:schemeClr val="tx1">
                    <a:lumMod val="75000"/>
                    <a:lumOff val="25000"/>
                  </a:schemeClr>
                </a:solidFill>
                <a:latin typeface="+mn-ea"/>
                <a:cs typeface="Lato Light"/>
              </a:rPr>
              <a:t>cvThreshold(</a:t>
            </a:r>
            <a:r>
              <a:rPr lang="en-US" altLang="zh-CN" sz="1600" dirty="0" smtClean="0">
                <a:solidFill>
                  <a:schemeClr val="tx1">
                    <a:lumMod val="75000"/>
                    <a:lumOff val="25000"/>
                  </a:schemeClr>
                </a:solidFill>
                <a:latin typeface="+mn-ea"/>
                <a:cs typeface="Lato Light"/>
              </a:rPr>
              <a:t>src</a:t>
            </a:r>
            <a:r>
              <a:rPr lang="zh-CN" altLang="en-US" sz="1600" dirty="0" smtClean="0">
                <a:solidFill>
                  <a:schemeClr val="tx1">
                    <a:lumMod val="75000"/>
                    <a:lumOff val="25000"/>
                  </a:schemeClr>
                </a:solidFill>
                <a:latin typeface="+mn-ea"/>
                <a:cs typeface="Lato Light"/>
              </a:rPr>
              <a:t>, dst,threshold, max_value,CV_THRESH);</a:t>
            </a:r>
            <a:endParaRPr lang="zh-CN" altLang="en-US" sz="1600" dirty="0" smtClean="0">
              <a:solidFill>
                <a:schemeClr val="tx1">
                  <a:lumMod val="75000"/>
                  <a:lumOff val="25000"/>
                </a:schemeClr>
              </a:solidFill>
              <a:latin typeface="+mn-ea"/>
              <a:cs typeface="Lato Light"/>
            </a:endParaRPr>
          </a:p>
        </p:txBody>
      </p:sp>
      <p:pic>
        <p:nvPicPr>
          <p:cNvPr id="6" name="图片 5"/>
          <p:cNvPicPr>
            <a:picLocks noChangeAspect="1"/>
          </p:cNvPicPr>
          <p:nvPr/>
        </p:nvPicPr>
        <p:blipFill>
          <a:blip r:embed="rId1"/>
          <a:stretch>
            <a:fillRect/>
          </a:stretch>
        </p:blipFill>
        <p:spPr>
          <a:xfrm>
            <a:off x="690880" y="1780540"/>
            <a:ext cx="6610985" cy="1784350"/>
          </a:xfrm>
          <a:prstGeom prst="rect">
            <a:avLst/>
          </a:prstGeom>
        </p:spPr>
      </p:pic>
      <p:sp>
        <p:nvSpPr>
          <p:cNvPr id="7" name="TextBox 47"/>
          <p:cNvSpPr txBox="1"/>
          <p:nvPr/>
        </p:nvSpPr>
        <p:spPr>
          <a:xfrm>
            <a:off x="219075" y="974725"/>
            <a:ext cx="2345055" cy="337185"/>
          </a:xfrm>
          <a:prstGeom prst="rect">
            <a:avLst/>
          </a:prstGeom>
          <a:noFill/>
        </p:spPr>
        <p:txBody>
          <a:bodyPr wrap="square" rtlCol="0">
            <a:spAutoFit/>
          </a:bodyPr>
          <a:p>
            <a:r>
              <a:rPr lang="zh-CN" altLang="en-US" sz="1600" dirty="0" smtClean="0">
                <a:solidFill>
                  <a:schemeClr val="tx1">
                    <a:lumMod val="75000"/>
                    <a:lumOff val="25000"/>
                  </a:schemeClr>
                </a:solidFill>
                <a:latin typeface="+mn-ea"/>
                <a:cs typeface="Lato Light"/>
              </a:rPr>
              <a:t>手动选择阈值：</a:t>
            </a:r>
            <a:endParaRPr lang="zh-CN" altLang="en-US" sz="1600" dirty="0" smtClean="0">
              <a:solidFill>
                <a:schemeClr val="tx1">
                  <a:lumMod val="75000"/>
                  <a:lumOff val="25000"/>
                </a:schemeClr>
              </a:solidFill>
              <a:latin typeface="+mn-ea"/>
              <a:cs typeface="Lato Light"/>
            </a:endParaRPr>
          </a:p>
        </p:txBody>
      </p:sp>
      <p:pic>
        <p:nvPicPr>
          <p:cNvPr id="8" name="图片 7"/>
          <p:cNvPicPr>
            <a:picLocks noChangeAspect="1"/>
          </p:cNvPicPr>
          <p:nvPr/>
        </p:nvPicPr>
        <p:blipFill>
          <a:blip r:embed="rId2"/>
          <a:srcRect r="-9163"/>
          <a:stretch>
            <a:fillRect/>
          </a:stretch>
        </p:blipFill>
        <p:spPr>
          <a:xfrm>
            <a:off x="835025" y="3834765"/>
            <a:ext cx="1527175" cy="466090"/>
          </a:xfrm>
          <a:prstGeom prst="rect">
            <a:avLst/>
          </a:prstGeom>
        </p:spPr>
      </p:pic>
      <p:pic>
        <p:nvPicPr>
          <p:cNvPr id="9" name="图片 8"/>
          <p:cNvPicPr>
            <a:picLocks noChangeAspect="1"/>
          </p:cNvPicPr>
          <p:nvPr/>
        </p:nvPicPr>
        <p:blipFill>
          <a:blip r:embed="rId3"/>
          <a:srcRect r="-10613"/>
          <a:stretch>
            <a:fillRect/>
          </a:stretch>
        </p:blipFill>
        <p:spPr>
          <a:xfrm>
            <a:off x="835025" y="4426585"/>
            <a:ext cx="1581785" cy="508635"/>
          </a:xfrm>
          <a:prstGeom prst="rect">
            <a:avLst/>
          </a:prstGeom>
        </p:spPr>
      </p:pic>
      <p:pic>
        <p:nvPicPr>
          <p:cNvPr id="10" name="图片 9"/>
          <p:cNvPicPr>
            <a:picLocks noChangeAspect="1"/>
          </p:cNvPicPr>
          <p:nvPr/>
        </p:nvPicPr>
        <p:blipFill>
          <a:blip r:embed="rId4"/>
          <a:srcRect r="-8358"/>
          <a:stretch>
            <a:fillRect/>
          </a:stretch>
        </p:blipFill>
        <p:spPr>
          <a:xfrm>
            <a:off x="2318385" y="4440555"/>
            <a:ext cx="1523365" cy="474345"/>
          </a:xfrm>
          <a:prstGeom prst="rect">
            <a:avLst/>
          </a:prstGeom>
        </p:spPr>
      </p:pic>
      <p:pic>
        <p:nvPicPr>
          <p:cNvPr id="11" name="图片 10"/>
          <p:cNvPicPr>
            <a:picLocks noChangeAspect="1"/>
          </p:cNvPicPr>
          <p:nvPr/>
        </p:nvPicPr>
        <p:blipFill>
          <a:blip r:embed="rId5"/>
          <a:stretch>
            <a:fillRect/>
          </a:stretch>
        </p:blipFill>
        <p:spPr>
          <a:xfrm>
            <a:off x="3790950" y="4460875"/>
            <a:ext cx="1562100" cy="474345"/>
          </a:xfrm>
          <a:prstGeom prst="rect">
            <a:avLst/>
          </a:prstGeom>
        </p:spPr>
      </p:pic>
      <p:pic>
        <p:nvPicPr>
          <p:cNvPr id="12" name="图片 11"/>
          <p:cNvPicPr>
            <a:picLocks noChangeAspect="1"/>
          </p:cNvPicPr>
          <p:nvPr/>
        </p:nvPicPr>
        <p:blipFill>
          <a:blip r:embed="rId6"/>
          <a:stretch>
            <a:fillRect/>
          </a:stretch>
        </p:blipFill>
        <p:spPr>
          <a:xfrm>
            <a:off x="7028180" y="4451985"/>
            <a:ext cx="1612900" cy="483235"/>
          </a:xfrm>
          <a:prstGeom prst="rect">
            <a:avLst/>
          </a:prstGeom>
        </p:spPr>
      </p:pic>
      <p:pic>
        <p:nvPicPr>
          <p:cNvPr id="14" name="图片 13"/>
          <p:cNvPicPr>
            <a:picLocks noChangeAspect="1"/>
          </p:cNvPicPr>
          <p:nvPr/>
        </p:nvPicPr>
        <p:blipFill>
          <a:blip r:embed="rId2"/>
          <a:srcRect r="-2631"/>
          <a:stretch>
            <a:fillRect/>
          </a:stretch>
        </p:blipFill>
        <p:spPr>
          <a:xfrm>
            <a:off x="2318385" y="3834765"/>
            <a:ext cx="1400810" cy="466090"/>
          </a:xfrm>
          <a:prstGeom prst="rect">
            <a:avLst/>
          </a:prstGeom>
        </p:spPr>
      </p:pic>
      <p:pic>
        <p:nvPicPr>
          <p:cNvPr id="15" name="图片 14"/>
          <p:cNvPicPr>
            <a:picLocks noChangeAspect="1"/>
          </p:cNvPicPr>
          <p:nvPr/>
        </p:nvPicPr>
        <p:blipFill>
          <a:blip r:embed="rId2"/>
          <a:srcRect r="-2631"/>
          <a:stretch>
            <a:fillRect/>
          </a:stretch>
        </p:blipFill>
        <p:spPr>
          <a:xfrm>
            <a:off x="3790950" y="3843020"/>
            <a:ext cx="1562735" cy="466090"/>
          </a:xfrm>
          <a:prstGeom prst="rect">
            <a:avLst/>
          </a:prstGeom>
        </p:spPr>
      </p:pic>
      <p:pic>
        <p:nvPicPr>
          <p:cNvPr id="16" name="图片 15"/>
          <p:cNvPicPr>
            <a:picLocks noChangeAspect="1"/>
          </p:cNvPicPr>
          <p:nvPr/>
        </p:nvPicPr>
        <p:blipFill>
          <a:blip r:embed="rId2"/>
          <a:srcRect r="-2631"/>
          <a:stretch>
            <a:fillRect/>
          </a:stretch>
        </p:blipFill>
        <p:spPr>
          <a:xfrm>
            <a:off x="7028180" y="3860165"/>
            <a:ext cx="1612900" cy="466090"/>
          </a:xfrm>
          <a:prstGeom prst="rect">
            <a:avLst/>
          </a:prstGeom>
        </p:spPr>
      </p:pic>
      <p:sp>
        <p:nvSpPr>
          <p:cNvPr id="18" name="TextBox 47"/>
          <p:cNvSpPr txBox="1"/>
          <p:nvPr/>
        </p:nvSpPr>
        <p:spPr>
          <a:xfrm>
            <a:off x="71755" y="3898900"/>
            <a:ext cx="619125" cy="337185"/>
          </a:xfrm>
          <a:prstGeom prst="rect">
            <a:avLst/>
          </a:prstGeom>
          <a:noFill/>
        </p:spPr>
        <p:txBody>
          <a:bodyPr wrap="square" rtlCol="0">
            <a:spAutoFit/>
          </a:bodyPr>
          <a:p>
            <a:r>
              <a:rPr lang="en-US" altLang="zh-CN" sz="1600" dirty="0" smtClean="0">
                <a:solidFill>
                  <a:schemeClr val="tx1">
                    <a:lumMod val="75000"/>
                    <a:lumOff val="25000"/>
                  </a:schemeClr>
                </a:solidFill>
                <a:latin typeface="+mn-ea"/>
                <a:cs typeface="Lato Light"/>
              </a:rPr>
              <a:t>Src</a:t>
            </a:r>
            <a:r>
              <a:rPr lang="zh-CN" altLang="en-US" sz="1600" dirty="0" smtClean="0">
                <a:solidFill>
                  <a:schemeClr val="tx1">
                    <a:lumMod val="75000"/>
                    <a:lumOff val="25000"/>
                  </a:schemeClr>
                </a:solidFill>
                <a:latin typeface="+mn-ea"/>
                <a:cs typeface="Lato Light"/>
              </a:rPr>
              <a:t>：</a:t>
            </a:r>
            <a:endParaRPr lang="zh-CN" altLang="en-US" sz="1600" dirty="0" smtClean="0">
              <a:solidFill>
                <a:schemeClr val="tx1">
                  <a:lumMod val="75000"/>
                  <a:lumOff val="25000"/>
                </a:schemeClr>
              </a:solidFill>
              <a:latin typeface="+mn-ea"/>
              <a:cs typeface="Lato Light"/>
            </a:endParaRPr>
          </a:p>
        </p:txBody>
      </p:sp>
      <p:sp>
        <p:nvSpPr>
          <p:cNvPr id="19" name="TextBox 47"/>
          <p:cNvSpPr txBox="1"/>
          <p:nvPr/>
        </p:nvSpPr>
        <p:spPr>
          <a:xfrm>
            <a:off x="71755" y="4499610"/>
            <a:ext cx="619125" cy="337185"/>
          </a:xfrm>
          <a:prstGeom prst="rect">
            <a:avLst/>
          </a:prstGeom>
          <a:noFill/>
        </p:spPr>
        <p:txBody>
          <a:bodyPr wrap="square" rtlCol="0">
            <a:spAutoFit/>
          </a:bodyPr>
          <a:p>
            <a:r>
              <a:rPr lang="en-US" altLang="zh-CN" sz="1600" dirty="0" smtClean="0">
                <a:solidFill>
                  <a:schemeClr val="tx1">
                    <a:lumMod val="75000"/>
                    <a:lumOff val="25000"/>
                  </a:schemeClr>
                </a:solidFill>
                <a:latin typeface="+mn-ea"/>
                <a:cs typeface="Lato Light"/>
              </a:rPr>
              <a:t>Dst</a:t>
            </a:r>
            <a:r>
              <a:rPr lang="zh-CN" altLang="en-US" sz="1600" dirty="0" smtClean="0">
                <a:solidFill>
                  <a:schemeClr val="tx1">
                    <a:lumMod val="75000"/>
                    <a:lumOff val="25000"/>
                  </a:schemeClr>
                </a:solidFill>
                <a:latin typeface="+mn-ea"/>
                <a:cs typeface="Lato Light"/>
              </a:rPr>
              <a:t>：</a:t>
            </a:r>
            <a:endParaRPr lang="zh-CN" altLang="en-US" sz="1600" dirty="0" smtClean="0">
              <a:solidFill>
                <a:schemeClr val="tx1">
                  <a:lumMod val="75000"/>
                  <a:lumOff val="25000"/>
                </a:schemeClr>
              </a:solidFill>
              <a:latin typeface="+mn-ea"/>
              <a:cs typeface="Lato Light"/>
            </a:endParaRPr>
          </a:p>
        </p:txBody>
      </p:sp>
      <p:pic>
        <p:nvPicPr>
          <p:cNvPr id="2" name="图片 1"/>
          <p:cNvPicPr>
            <a:picLocks noChangeAspect="1"/>
          </p:cNvPicPr>
          <p:nvPr/>
        </p:nvPicPr>
        <p:blipFill>
          <a:blip r:embed="rId7"/>
          <a:stretch>
            <a:fillRect/>
          </a:stretch>
        </p:blipFill>
        <p:spPr>
          <a:xfrm>
            <a:off x="5395595" y="4455795"/>
            <a:ext cx="1581785" cy="485140"/>
          </a:xfrm>
          <a:prstGeom prst="rect">
            <a:avLst/>
          </a:prstGeom>
        </p:spPr>
      </p:pic>
      <p:pic>
        <p:nvPicPr>
          <p:cNvPr id="3" name="图片 2"/>
          <p:cNvPicPr>
            <a:picLocks noChangeAspect="1"/>
          </p:cNvPicPr>
          <p:nvPr/>
        </p:nvPicPr>
        <p:blipFill>
          <a:blip r:embed="rId2"/>
          <a:srcRect r="-2631"/>
          <a:stretch>
            <a:fillRect/>
          </a:stretch>
        </p:blipFill>
        <p:spPr>
          <a:xfrm>
            <a:off x="5395595" y="3863975"/>
            <a:ext cx="1582420" cy="4660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800"/>
                                        <p:tgtEl>
                                          <p:spTgt spid="82"/>
                                        </p:tgtEl>
                                        <p:attrNameLst>
                                          <p:attrName>ppt_y</p:attrName>
                                        </p:attrNameLst>
                                      </p:cBhvr>
                                      <p:tavLst>
                                        <p:tav tm="0">
                                          <p:val>
                                            <p:strVal val="#ppt_y+#ppt_h*1.125000"/>
                                          </p:val>
                                        </p:tav>
                                        <p:tav tm="100000">
                                          <p:val>
                                            <p:strVal val="#ppt_y"/>
                                          </p:val>
                                        </p:tav>
                                      </p:tavLst>
                                    </p:anim>
                                    <p:animEffect transition="in" filter="wipe(up)">
                                      <p:cBhvr>
                                        <p:cTn id="8" dur="800"/>
                                        <p:tgtEl>
                                          <p:spTgt spid="82"/>
                                        </p:tgtEl>
                                      </p:cBhvr>
                                    </p:animEffect>
                                  </p:childTnLst>
                                </p:cTn>
                              </p:par>
                              <p:par>
                                <p:cTn id="9" presetID="42"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fade">
                                      <p:cBhvr>
                                        <p:cTn id="11" dur="1000"/>
                                        <p:tgtEl>
                                          <p:spTgt spid="48"/>
                                        </p:tgtEl>
                                      </p:cBhvr>
                                    </p:animEffect>
                                    <p:anim calcmode="lin" valueType="num">
                                      <p:cBhvr>
                                        <p:cTn id="12" dur="1000" fill="hold"/>
                                        <p:tgtEl>
                                          <p:spTgt spid="48"/>
                                        </p:tgtEl>
                                        <p:attrNameLst>
                                          <p:attrName>ppt_x</p:attrName>
                                        </p:attrNameLst>
                                      </p:cBhvr>
                                      <p:tavLst>
                                        <p:tav tm="0">
                                          <p:val>
                                            <p:strVal val="#ppt_x"/>
                                          </p:val>
                                        </p:tav>
                                        <p:tav tm="100000">
                                          <p:val>
                                            <p:strVal val="#ppt_x"/>
                                          </p:val>
                                        </p:tav>
                                      </p:tavLst>
                                    </p:anim>
                                    <p:anim calcmode="lin" valueType="num">
                                      <p:cBhvr>
                                        <p:cTn id="13" dur="1000" fill="hold"/>
                                        <p:tgtEl>
                                          <p:spTgt spid="48"/>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1000" fill="hold"/>
                                        <p:tgtEl>
                                          <p:spTgt spid="18"/>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48" grpId="0"/>
      <p:bldP spid="7" grpId="0"/>
      <p:bldP spid="18"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 name="TextBox 81"/>
          <p:cNvSpPr txBox="1"/>
          <p:nvPr/>
        </p:nvSpPr>
        <p:spPr>
          <a:xfrm>
            <a:off x="441325" y="395605"/>
            <a:ext cx="4441825" cy="460375"/>
          </a:xfrm>
          <a:prstGeom prst="rect">
            <a:avLst/>
          </a:prstGeom>
          <a:noFill/>
        </p:spPr>
        <p:txBody>
          <a:bodyPr wrap="square" rtlCol="0">
            <a:spAutoFit/>
          </a:bodyPr>
          <a:p>
            <a:pPr algn="l"/>
            <a:r>
              <a:rPr lang="zh-CN" altLang="en-US" sz="2400" b="1" dirty="0" smtClean="0">
                <a:solidFill>
                  <a:srgbClr val="1399EE"/>
                </a:solidFill>
                <a:latin typeface="+mn-ea"/>
                <a:cs typeface="Glegoo"/>
              </a:rPr>
              <a:t>图像二值化的算法原理</a:t>
            </a:r>
            <a:endParaRPr lang="zh-CN" altLang="en-US" sz="2400" b="1" dirty="0" smtClean="0">
              <a:solidFill>
                <a:srgbClr val="1399EE"/>
              </a:solidFill>
              <a:latin typeface="+mn-ea"/>
              <a:cs typeface="Glegoo"/>
            </a:endParaRPr>
          </a:p>
        </p:txBody>
      </p:sp>
      <p:sp>
        <p:nvSpPr>
          <p:cNvPr id="48" name="TextBox 47"/>
          <p:cNvSpPr txBox="1"/>
          <p:nvPr/>
        </p:nvSpPr>
        <p:spPr>
          <a:xfrm>
            <a:off x="1038225" y="1429385"/>
            <a:ext cx="6574790" cy="583565"/>
          </a:xfrm>
          <a:prstGeom prst="rect">
            <a:avLst/>
          </a:prstGeom>
          <a:noFill/>
        </p:spPr>
        <p:txBody>
          <a:bodyPr wrap="square" rtlCol="0">
            <a:spAutoFit/>
          </a:bodyPr>
          <a:p>
            <a:r>
              <a:rPr lang="en-US" altLang="zh-CN" sz="1600" dirty="0" smtClean="0">
                <a:solidFill>
                  <a:schemeClr val="tx1">
                    <a:lumMod val="75000"/>
                    <a:lumOff val="25000"/>
                  </a:schemeClr>
                </a:solidFill>
                <a:latin typeface="+mn-ea"/>
                <a:cs typeface="Lato Light"/>
              </a:rPr>
              <a:t>      </a:t>
            </a:r>
            <a:r>
              <a:rPr lang="zh-CN" altLang="en-US" sz="1600" dirty="0" smtClean="0">
                <a:solidFill>
                  <a:schemeClr val="tx1">
                    <a:lumMod val="75000"/>
                    <a:lumOff val="25000"/>
                  </a:schemeClr>
                </a:solidFill>
                <a:latin typeface="+mn-ea"/>
                <a:cs typeface="Lato Light"/>
              </a:rPr>
              <a:t>通过计算获取到合适的阈值也有多种算法，而且不同算法所提现的效果有差别，在处理不同类型的图像时应选用合适的算法。</a:t>
            </a:r>
            <a:endParaRPr lang="zh-CN" altLang="en-US" sz="1600" dirty="0" smtClean="0">
              <a:solidFill>
                <a:schemeClr val="tx1">
                  <a:lumMod val="75000"/>
                  <a:lumOff val="25000"/>
                </a:schemeClr>
              </a:solidFill>
              <a:latin typeface="+mn-ea"/>
              <a:cs typeface="Lato Light"/>
            </a:endParaRPr>
          </a:p>
        </p:txBody>
      </p:sp>
      <p:sp>
        <p:nvSpPr>
          <p:cNvPr id="7" name="TextBox 47"/>
          <p:cNvSpPr txBox="1"/>
          <p:nvPr/>
        </p:nvSpPr>
        <p:spPr>
          <a:xfrm>
            <a:off x="561975" y="981075"/>
            <a:ext cx="2345055" cy="337185"/>
          </a:xfrm>
          <a:prstGeom prst="rect">
            <a:avLst/>
          </a:prstGeom>
          <a:noFill/>
        </p:spPr>
        <p:txBody>
          <a:bodyPr wrap="square" rtlCol="0">
            <a:spAutoFit/>
          </a:bodyPr>
          <a:p>
            <a:r>
              <a:rPr lang="zh-CN" altLang="en-US" sz="1600" dirty="0" smtClean="0">
                <a:solidFill>
                  <a:schemeClr val="tx1">
                    <a:lumMod val="75000"/>
                    <a:lumOff val="25000"/>
                  </a:schemeClr>
                </a:solidFill>
                <a:latin typeface="+mn-ea"/>
                <a:cs typeface="Lato Light"/>
              </a:rPr>
              <a:t>自适应阈值：</a:t>
            </a:r>
            <a:endParaRPr lang="zh-CN" altLang="en-US" sz="1600" dirty="0" smtClean="0">
              <a:solidFill>
                <a:schemeClr val="tx1">
                  <a:lumMod val="75000"/>
                  <a:lumOff val="25000"/>
                </a:schemeClr>
              </a:solidFill>
              <a:latin typeface="+mn-ea"/>
              <a:cs typeface="Lato Light"/>
            </a:endParaRPr>
          </a:p>
        </p:txBody>
      </p:sp>
      <p:pic>
        <p:nvPicPr>
          <p:cNvPr id="3" name="图片 2"/>
          <p:cNvPicPr>
            <a:picLocks noChangeAspect="1"/>
          </p:cNvPicPr>
          <p:nvPr/>
        </p:nvPicPr>
        <p:blipFill>
          <a:blip r:embed="rId1"/>
          <a:stretch>
            <a:fillRect/>
          </a:stretch>
        </p:blipFill>
        <p:spPr>
          <a:xfrm>
            <a:off x="2509520" y="2377440"/>
            <a:ext cx="2660650" cy="2146300"/>
          </a:xfrm>
          <a:prstGeom prst="rect">
            <a:avLst/>
          </a:prstGeom>
        </p:spPr>
      </p:pic>
      <p:pic>
        <p:nvPicPr>
          <p:cNvPr id="4" name="图片 3"/>
          <p:cNvPicPr>
            <a:picLocks noChangeAspect="1"/>
          </p:cNvPicPr>
          <p:nvPr/>
        </p:nvPicPr>
        <p:blipFill>
          <a:blip r:embed="rId2"/>
          <a:stretch>
            <a:fillRect/>
          </a:stretch>
        </p:blipFill>
        <p:spPr>
          <a:xfrm>
            <a:off x="5170170" y="2377440"/>
            <a:ext cx="2442845" cy="2165985"/>
          </a:xfrm>
          <a:prstGeom prst="rect">
            <a:avLst/>
          </a:prstGeom>
        </p:spPr>
      </p:pic>
      <p:sp>
        <p:nvSpPr>
          <p:cNvPr id="8" name="TextBox 47"/>
          <p:cNvSpPr txBox="1"/>
          <p:nvPr/>
        </p:nvSpPr>
        <p:spPr>
          <a:xfrm>
            <a:off x="669925" y="2082800"/>
            <a:ext cx="2345055" cy="337185"/>
          </a:xfrm>
          <a:prstGeom prst="rect">
            <a:avLst/>
          </a:prstGeom>
          <a:noFill/>
        </p:spPr>
        <p:txBody>
          <a:bodyPr wrap="square" rtlCol="0">
            <a:spAutoFit/>
          </a:bodyPr>
          <a:p>
            <a:r>
              <a:rPr lang="zh-CN" altLang="en-US" sz="1600" dirty="0" smtClean="0">
                <a:solidFill>
                  <a:schemeClr val="tx1">
                    <a:lumMod val="75000"/>
                    <a:lumOff val="25000"/>
                  </a:schemeClr>
                </a:solidFill>
                <a:latin typeface="+mn-ea"/>
                <a:cs typeface="Lato Light"/>
              </a:rPr>
              <a:t>以</a:t>
            </a:r>
            <a:r>
              <a:rPr lang="en-US" altLang="zh-CN" sz="1600" dirty="0" smtClean="0">
                <a:solidFill>
                  <a:schemeClr val="tx1">
                    <a:lumMod val="75000"/>
                    <a:lumOff val="25000"/>
                  </a:schemeClr>
                </a:solidFill>
                <a:latin typeface="+mn-ea"/>
                <a:cs typeface="Lato Light"/>
              </a:rPr>
              <a:t>Otsu</a:t>
            </a:r>
            <a:r>
              <a:rPr lang="zh-CN" altLang="en-US" sz="1600" dirty="0" smtClean="0">
                <a:solidFill>
                  <a:schemeClr val="tx1">
                    <a:lumMod val="75000"/>
                    <a:lumOff val="25000"/>
                  </a:schemeClr>
                </a:solidFill>
                <a:latin typeface="+mn-ea"/>
                <a:cs typeface="Lato Light"/>
              </a:rPr>
              <a:t>算法为例：</a:t>
            </a:r>
            <a:endParaRPr lang="zh-CN" altLang="en-US" sz="1600" dirty="0" smtClean="0">
              <a:solidFill>
                <a:schemeClr val="tx1">
                  <a:lumMod val="75000"/>
                  <a:lumOff val="25000"/>
                </a:schemeClr>
              </a:solidFill>
              <a:latin typeface="+mn-ea"/>
              <a:cs typeface="Lato Light"/>
            </a:endParaRPr>
          </a:p>
        </p:txBody>
      </p:sp>
      <p:sp>
        <p:nvSpPr>
          <p:cNvPr id="9" name="TextBox 47"/>
          <p:cNvSpPr txBox="1"/>
          <p:nvPr/>
        </p:nvSpPr>
        <p:spPr>
          <a:xfrm>
            <a:off x="847090" y="2507615"/>
            <a:ext cx="1501775" cy="1322070"/>
          </a:xfrm>
          <a:prstGeom prst="rect">
            <a:avLst/>
          </a:prstGeom>
          <a:noFill/>
        </p:spPr>
        <p:txBody>
          <a:bodyPr wrap="square" rtlCol="0">
            <a:spAutoFit/>
          </a:bodyPr>
          <a:p>
            <a:pPr>
              <a:lnSpc>
                <a:spcPct val="200000"/>
              </a:lnSpc>
            </a:pPr>
            <a:r>
              <a:rPr lang="en-US" altLang="zh-CN" sz="1000" dirty="0" smtClean="0">
                <a:solidFill>
                  <a:schemeClr val="tx1">
                    <a:lumMod val="75000"/>
                    <a:lumOff val="25000"/>
                  </a:schemeClr>
                </a:solidFill>
                <a:latin typeface="+mn-ea"/>
                <a:cs typeface="Lato Light"/>
              </a:rPr>
              <a:t>otsu</a:t>
            </a:r>
            <a:r>
              <a:rPr lang="zh-CN" altLang="en-US" sz="1000" dirty="0" smtClean="0">
                <a:solidFill>
                  <a:schemeClr val="tx1">
                    <a:lumMod val="75000"/>
                    <a:lumOff val="25000"/>
                  </a:schemeClr>
                </a:solidFill>
                <a:latin typeface="+mn-ea"/>
                <a:cs typeface="Lato Light"/>
              </a:rPr>
              <a:t>算法首先求出了灰度图的直方图，然后根据直方图的寻找到合适的阈值。</a:t>
            </a:r>
            <a:endParaRPr lang="zh-CN" altLang="en-US" sz="1000" dirty="0" smtClean="0">
              <a:solidFill>
                <a:schemeClr val="tx1">
                  <a:lumMod val="75000"/>
                  <a:lumOff val="25000"/>
                </a:schemeClr>
              </a:solidFill>
              <a:latin typeface="+mn-ea"/>
              <a:cs typeface="Lato Light"/>
            </a:endParaRPr>
          </a:p>
        </p:txBody>
      </p:sp>
      <p:pic>
        <p:nvPicPr>
          <p:cNvPr id="10" name="图片 9"/>
          <p:cNvPicPr>
            <a:picLocks noChangeAspect="1"/>
          </p:cNvPicPr>
          <p:nvPr/>
        </p:nvPicPr>
        <p:blipFill>
          <a:blip r:embed="rId3"/>
          <a:srcRect r="-9163"/>
          <a:stretch>
            <a:fillRect/>
          </a:stretch>
        </p:blipFill>
        <p:spPr>
          <a:xfrm>
            <a:off x="758825" y="3942715"/>
            <a:ext cx="1527175" cy="4660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800"/>
                                        <p:tgtEl>
                                          <p:spTgt spid="82"/>
                                        </p:tgtEl>
                                        <p:attrNameLst>
                                          <p:attrName>ppt_y</p:attrName>
                                        </p:attrNameLst>
                                      </p:cBhvr>
                                      <p:tavLst>
                                        <p:tav tm="0">
                                          <p:val>
                                            <p:strVal val="#ppt_y+#ppt_h*1.125000"/>
                                          </p:val>
                                        </p:tav>
                                        <p:tav tm="100000">
                                          <p:val>
                                            <p:strVal val="#ppt_y"/>
                                          </p:val>
                                        </p:tav>
                                      </p:tavLst>
                                    </p:anim>
                                    <p:animEffect transition="in" filter="wipe(up)">
                                      <p:cBhvr>
                                        <p:cTn id="8" dur="800"/>
                                        <p:tgtEl>
                                          <p:spTgt spid="82"/>
                                        </p:tgtEl>
                                      </p:cBhvr>
                                    </p:animEffect>
                                  </p:childTnLst>
                                </p:cTn>
                              </p:par>
                              <p:par>
                                <p:cTn id="9" presetID="42"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fade">
                                      <p:cBhvr>
                                        <p:cTn id="11" dur="1000"/>
                                        <p:tgtEl>
                                          <p:spTgt spid="48"/>
                                        </p:tgtEl>
                                      </p:cBhvr>
                                    </p:animEffect>
                                    <p:anim calcmode="lin" valueType="num">
                                      <p:cBhvr>
                                        <p:cTn id="12" dur="1000" fill="hold"/>
                                        <p:tgtEl>
                                          <p:spTgt spid="48"/>
                                        </p:tgtEl>
                                        <p:attrNameLst>
                                          <p:attrName>ppt_x</p:attrName>
                                        </p:attrNameLst>
                                      </p:cBhvr>
                                      <p:tavLst>
                                        <p:tav tm="0">
                                          <p:val>
                                            <p:strVal val="#ppt_x"/>
                                          </p:val>
                                        </p:tav>
                                        <p:tav tm="100000">
                                          <p:val>
                                            <p:strVal val="#ppt_x"/>
                                          </p:val>
                                        </p:tav>
                                      </p:tavLst>
                                    </p:anim>
                                    <p:anim calcmode="lin" valueType="num">
                                      <p:cBhvr>
                                        <p:cTn id="13" dur="1000" fill="hold"/>
                                        <p:tgtEl>
                                          <p:spTgt spid="48"/>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48" grpId="0"/>
      <p:bldP spid="7" grpId="0"/>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 name="TextBox 81"/>
          <p:cNvSpPr txBox="1"/>
          <p:nvPr/>
        </p:nvSpPr>
        <p:spPr>
          <a:xfrm>
            <a:off x="441325" y="395605"/>
            <a:ext cx="4441825" cy="460375"/>
          </a:xfrm>
          <a:prstGeom prst="rect">
            <a:avLst/>
          </a:prstGeom>
          <a:noFill/>
        </p:spPr>
        <p:txBody>
          <a:bodyPr wrap="square" rtlCol="0">
            <a:spAutoFit/>
          </a:bodyPr>
          <a:p>
            <a:pPr algn="l"/>
            <a:r>
              <a:rPr lang="zh-CN" altLang="en-US" sz="2400" b="1" dirty="0" smtClean="0">
                <a:solidFill>
                  <a:srgbClr val="1399EE"/>
                </a:solidFill>
                <a:latin typeface="+mn-ea"/>
                <a:cs typeface="Glegoo"/>
              </a:rPr>
              <a:t>图像二值化的算法原理</a:t>
            </a:r>
            <a:endParaRPr lang="zh-CN" altLang="en-US" sz="2400" b="1" dirty="0" smtClean="0">
              <a:solidFill>
                <a:srgbClr val="1399EE"/>
              </a:solidFill>
              <a:latin typeface="+mn-ea"/>
              <a:cs typeface="Glegoo"/>
            </a:endParaRPr>
          </a:p>
        </p:txBody>
      </p:sp>
      <p:sp>
        <p:nvSpPr>
          <p:cNvPr id="48" name="TextBox 47"/>
          <p:cNvSpPr txBox="1"/>
          <p:nvPr/>
        </p:nvSpPr>
        <p:spPr>
          <a:xfrm>
            <a:off x="930275" y="1938655"/>
            <a:ext cx="8219440" cy="275590"/>
          </a:xfrm>
          <a:prstGeom prst="rect">
            <a:avLst/>
          </a:prstGeom>
          <a:noFill/>
        </p:spPr>
        <p:txBody>
          <a:bodyPr wrap="square" rtlCol="0">
            <a:spAutoFit/>
          </a:bodyPr>
          <a:p>
            <a:r>
              <a:rPr lang="zh-CN" altLang="en-US" sz="1200" dirty="0" smtClean="0">
                <a:solidFill>
                  <a:schemeClr val="tx1">
                    <a:lumMod val="75000"/>
                    <a:lumOff val="25000"/>
                  </a:schemeClr>
                </a:solidFill>
                <a:latin typeface="+mn-ea"/>
                <a:cs typeface="Lato Light"/>
              </a:rPr>
              <a:t>对光照条件适应差，在光照不均匀的物体上处理出来的图像效果不好。</a:t>
            </a:r>
            <a:endParaRPr lang="zh-CN" altLang="en-US" sz="1200" dirty="0" smtClean="0">
              <a:solidFill>
                <a:schemeClr val="tx1">
                  <a:lumMod val="75000"/>
                  <a:lumOff val="25000"/>
                </a:schemeClr>
              </a:solidFill>
              <a:latin typeface="+mn-ea"/>
              <a:cs typeface="Lato Light"/>
            </a:endParaRPr>
          </a:p>
        </p:txBody>
      </p:sp>
      <p:sp>
        <p:nvSpPr>
          <p:cNvPr id="7" name="TextBox 47"/>
          <p:cNvSpPr txBox="1"/>
          <p:nvPr/>
        </p:nvSpPr>
        <p:spPr>
          <a:xfrm>
            <a:off x="485775" y="1601470"/>
            <a:ext cx="2345055" cy="306705"/>
          </a:xfrm>
          <a:prstGeom prst="rect">
            <a:avLst/>
          </a:prstGeom>
          <a:noFill/>
        </p:spPr>
        <p:txBody>
          <a:bodyPr wrap="square" rtlCol="0">
            <a:spAutoFit/>
          </a:bodyPr>
          <a:p>
            <a:r>
              <a:rPr lang="zh-CN" altLang="en-US" sz="1400" dirty="0" smtClean="0">
                <a:solidFill>
                  <a:schemeClr val="tx1">
                    <a:lumMod val="75000"/>
                    <a:lumOff val="25000"/>
                  </a:schemeClr>
                </a:solidFill>
                <a:latin typeface="+mn-ea"/>
                <a:cs typeface="Lato Light"/>
              </a:rPr>
              <a:t>全局阈值的缺陷：</a:t>
            </a:r>
            <a:endParaRPr lang="zh-CN" altLang="en-US" sz="1400" dirty="0" smtClean="0">
              <a:solidFill>
                <a:schemeClr val="tx1">
                  <a:lumMod val="75000"/>
                  <a:lumOff val="25000"/>
                </a:schemeClr>
              </a:solidFill>
              <a:latin typeface="+mn-ea"/>
              <a:cs typeface="Lato Light"/>
            </a:endParaRPr>
          </a:p>
        </p:txBody>
      </p:sp>
      <p:pic>
        <p:nvPicPr>
          <p:cNvPr id="3" name="图片 2"/>
          <p:cNvPicPr>
            <a:picLocks noChangeAspect="1"/>
          </p:cNvPicPr>
          <p:nvPr/>
        </p:nvPicPr>
        <p:blipFill>
          <a:blip r:embed="rId1"/>
          <a:stretch>
            <a:fillRect/>
          </a:stretch>
        </p:blipFill>
        <p:spPr>
          <a:xfrm>
            <a:off x="701675" y="2306955"/>
            <a:ext cx="6814820" cy="2255520"/>
          </a:xfrm>
          <a:prstGeom prst="rect">
            <a:avLst/>
          </a:prstGeom>
        </p:spPr>
      </p:pic>
      <p:sp>
        <p:nvSpPr>
          <p:cNvPr id="4" name="TextBox 47"/>
          <p:cNvSpPr txBox="1"/>
          <p:nvPr/>
        </p:nvSpPr>
        <p:spPr>
          <a:xfrm>
            <a:off x="485775" y="967740"/>
            <a:ext cx="6491605" cy="521970"/>
          </a:xfrm>
          <a:prstGeom prst="rect">
            <a:avLst/>
          </a:prstGeom>
          <a:noFill/>
        </p:spPr>
        <p:txBody>
          <a:bodyPr wrap="square" rtlCol="0">
            <a:spAutoFit/>
          </a:bodyPr>
          <a:p>
            <a:r>
              <a:rPr lang="zh-CN" altLang="en-US" sz="1400" dirty="0" smtClean="0">
                <a:solidFill>
                  <a:schemeClr val="tx1">
                    <a:lumMod val="75000"/>
                    <a:lumOff val="25000"/>
                  </a:schemeClr>
                </a:solidFill>
                <a:latin typeface="+mn-ea"/>
                <a:cs typeface="Lato Light"/>
              </a:rPr>
              <a:t>按对图像处理的区域分类包括：</a:t>
            </a:r>
            <a:endParaRPr lang="zh-CN" altLang="en-US" sz="1400" dirty="0" smtClean="0">
              <a:solidFill>
                <a:schemeClr val="tx1">
                  <a:lumMod val="75000"/>
                  <a:lumOff val="25000"/>
                </a:schemeClr>
              </a:solidFill>
              <a:latin typeface="+mn-ea"/>
              <a:cs typeface="Lato Light"/>
            </a:endParaRPr>
          </a:p>
          <a:p>
            <a:r>
              <a:rPr lang="en-US" altLang="zh-CN" sz="1400" dirty="0" smtClean="0">
                <a:solidFill>
                  <a:schemeClr val="tx1">
                    <a:lumMod val="75000"/>
                    <a:lumOff val="25000"/>
                  </a:schemeClr>
                </a:solidFill>
                <a:latin typeface="+mn-ea"/>
                <a:cs typeface="Lato Light"/>
              </a:rPr>
              <a:t>	·</a:t>
            </a:r>
            <a:r>
              <a:rPr lang="zh-CN" altLang="en-US" sz="1400" dirty="0" smtClean="0">
                <a:solidFill>
                  <a:schemeClr val="tx1">
                    <a:lumMod val="75000"/>
                    <a:lumOff val="25000"/>
                  </a:schemeClr>
                </a:solidFill>
                <a:latin typeface="+mn-ea"/>
                <a:cs typeface="Lato Light"/>
              </a:rPr>
              <a:t>全局阈值技术，局部阈值技术</a:t>
            </a:r>
            <a:endParaRPr lang="zh-CN" altLang="en-US" sz="1400" dirty="0" smtClean="0">
              <a:solidFill>
                <a:schemeClr val="tx1">
                  <a:lumMod val="75000"/>
                  <a:lumOff val="25000"/>
                </a:schemeClr>
              </a:solidFill>
              <a:latin typeface="+mn-ea"/>
              <a:cs typeface="Lato Ligh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800"/>
                                        <p:tgtEl>
                                          <p:spTgt spid="82"/>
                                        </p:tgtEl>
                                        <p:attrNameLst>
                                          <p:attrName>ppt_y</p:attrName>
                                        </p:attrNameLst>
                                      </p:cBhvr>
                                      <p:tavLst>
                                        <p:tav tm="0">
                                          <p:val>
                                            <p:strVal val="#ppt_y+#ppt_h*1.125000"/>
                                          </p:val>
                                        </p:tav>
                                        <p:tav tm="100000">
                                          <p:val>
                                            <p:strVal val="#ppt_y"/>
                                          </p:val>
                                        </p:tav>
                                      </p:tavLst>
                                    </p:anim>
                                    <p:animEffect transition="in" filter="wipe(up)">
                                      <p:cBhvr>
                                        <p:cTn id="8" dur="800"/>
                                        <p:tgtEl>
                                          <p:spTgt spid="82"/>
                                        </p:tgtEl>
                                      </p:cBhvr>
                                    </p:animEffect>
                                  </p:childTnLst>
                                </p:cTn>
                              </p:par>
                              <p:par>
                                <p:cTn id="9" presetID="42"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fade">
                                      <p:cBhvr>
                                        <p:cTn id="11" dur="1000"/>
                                        <p:tgtEl>
                                          <p:spTgt spid="48"/>
                                        </p:tgtEl>
                                      </p:cBhvr>
                                    </p:animEffect>
                                    <p:anim calcmode="lin" valueType="num">
                                      <p:cBhvr>
                                        <p:cTn id="12" dur="1000" fill="hold"/>
                                        <p:tgtEl>
                                          <p:spTgt spid="48"/>
                                        </p:tgtEl>
                                        <p:attrNameLst>
                                          <p:attrName>ppt_x</p:attrName>
                                        </p:attrNameLst>
                                      </p:cBhvr>
                                      <p:tavLst>
                                        <p:tav tm="0">
                                          <p:val>
                                            <p:strVal val="#ppt_x"/>
                                          </p:val>
                                        </p:tav>
                                        <p:tav tm="100000">
                                          <p:val>
                                            <p:strVal val="#ppt_x"/>
                                          </p:val>
                                        </p:tav>
                                      </p:tavLst>
                                    </p:anim>
                                    <p:anim calcmode="lin" valueType="num">
                                      <p:cBhvr>
                                        <p:cTn id="13" dur="1000" fill="hold"/>
                                        <p:tgtEl>
                                          <p:spTgt spid="48"/>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48" grpId="0"/>
      <p:bldP spid="7"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 name="TextBox 81"/>
          <p:cNvSpPr txBox="1"/>
          <p:nvPr/>
        </p:nvSpPr>
        <p:spPr>
          <a:xfrm>
            <a:off x="441325" y="395605"/>
            <a:ext cx="4441825" cy="460375"/>
          </a:xfrm>
          <a:prstGeom prst="rect">
            <a:avLst/>
          </a:prstGeom>
          <a:noFill/>
        </p:spPr>
        <p:txBody>
          <a:bodyPr wrap="square" rtlCol="0">
            <a:spAutoFit/>
          </a:bodyPr>
          <a:p>
            <a:pPr algn="l"/>
            <a:r>
              <a:rPr lang="zh-CN" altLang="en-US" sz="2400" b="1" dirty="0" smtClean="0">
                <a:solidFill>
                  <a:srgbClr val="1399EE"/>
                </a:solidFill>
                <a:latin typeface="+mn-ea"/>
                <a:cs typeface="Glegoo"/>
              </a:rPr>
              <a:t>图像二值化的算法原理</a:t>
            </a:r>
            <a:endParaRPr lang="zh-CN" altLang="en-US" sz="2400" b="1" dirty="0" smtClean="0">
              <a:solidFill>
                <a:srgbClr val="1399EE"/>
              </a:solidFill>
              <a:latin typeface="+mn-ea"/>
              <a:cs typeface="Glegoo"/>
            </a:endParaRPr>
          </a:p>
        </p:txBody>
      </p:sp>
      <p:sp>
        <p:nvSpPr>
          <p:cNvPr id="48" name="TextBox 47"/>
          <p:cNvSpPr txBox="1"/>
          <p:nvPr/>
        </p:nvSpPr>
        <p:spPr>
          <a:xfrm>
            <a:off x="701675" y="1398905"/>
            <a:ext cx="8219440" cy="521970"/>
          </a:xfrm>
          <a:prstGeom prst="rect">
            <a:avLst/>
          </a:prstGeom>
          <a:noFill/>
        </p:spPr>
        <p:txBody>
          <a:bodyPr wrap="square" rtlCol="0">
            <a:spAutoFit/>
          </a:bodyPr>
          <a:p>
            <a:r>
              <a:rPr lang="zh-CN" altLang="en-US" sz="1400" dirty="0" smtClean="0">
                <a:solidFill>
                  <a:schemeClr val="tx1">
                    <a:lumMod val="75000"/>
                    <a:lumOff val="25000"/>
                  </a:schemeClr>
                </a:solidFill>
                <a:latin typeface="+mn-ea"/>
                <a:cs typeface="Lato Light"/>
              </a:rPr>
              <a:t>例：</a:t>
            </a:r>
            <a:r>
              <a:rPr lang="en-US" altLang="zh-CN" sz="1400" dirty="0" smtClean="0">
                <a:solidFill>
                  <a:schemeClr val="tx1">
                    <a:lumMod val="75000"/>
                    <a:lumOff val="25000"/>
                  </a:schemeClr>
                </a:solidFill>
                <a:latin typeface="+mn-ea"/>
                <a:cs typeface="Lato Light"/>
              </a:rPr>
              <a:t>wall</a:t>
            </a:r>
            <a:r>
              <a:rPr lang="zh-CN" altLang="en-US" sz="1400" dirty="0" smtClean="0">
                <a:solidFill>
                  <a:schemeClr val="tx1">
                    <a:lumMod val="75000"/>
                    <a:lumOff val="25000"/>
                  </a:schemeClr>
                </a:solidFill>
                <a:latin typeface="+mn-ea"/>
                <a:cs typeface="Lato Light"/>
              </a:rPr>
              <a:t>算法，根据背景亮度动态计算阈值的算法。将图片分割为多个区域，为每个计算一个阈值。处理效果非常好，但是需要大量的运算，运算速度较慢。</a:t>
            </a:r>
            <a:endParaRPr lang="zh-CN" altLang="en-US" sz="1400" dirty="0" smtClean="0">
              <a:solidFill>
                <a:schemeClr val="tx1">
                  <a:lumMod val="75000"/>
                  <a:lumOff val="25000"/>
                </a:schemeClr>
              </a:solidFill>
              <a:latin typeface="+mn-ea"/>
              <a:cs typeface="Lato Light"/>
            </a:endParaRPr>
          </a:p>
        </p:txBody>
      </p:sp>
      <p:sp>
        <p:nvSpPr>
          <p:cNvPr id="7" name="TextBox 47"/>
          <p:cNvSpPr txBox="1"/>
          <p:nvPr/>
        </p:nvSpPr>
        <p:spPr>
          <a:xfrm>
            <a:off x="561975" y="981075"/>
            <a:ext cx="2345055" cy="306705"/>
          </a:xfrm>
          <a:prstGeom prst="rect">
            <a:avLst/>
          </a:prstGeom>
          <a:noFill/>
        </p:spPr>
        <p:txBody>
          <a:bodyPr wrap="square" rtlCol="0">
            <a:spAutoFit/>
          </a:bodyPr>
          <a:p>
            <a:r>
              <a:rPr lang="zh-CN" altLang="en-US" sz="1400" dirty="0" smtClean="0">
                <a:solidFill>
                  <a:schemeClr val="tx1">
                    <a:lumMod val="75000"/>
                    <a:lumOff val="25000"/>
                  </a:schemeClr>
                </a:solidFill>
                <a:latin typeface="+mn-ea"/>
                <a:cs typeface="Lato Light"/>
              </a:rPr>
              <a:t>局部阈值：</a:t>
            </a:r>
            <a:endParaRPr lang="zh-CN" altLang="en-US" sz="1400" dirty="0" smtClean="0">
              <a:solidFill>
                <a:schemeClr val="tx1">
                  <a:lumMod val="75000"/>
                  <a:lumOff val="25000"/>
                </a:schemeClr>
              </a:solidFill>
              <a:latin typeface="+mn-ea"/>
              <a:cs typeface="Lato Light"/>
            </a:endParaRPr>
          </a:p>
        </p:txBody>
      </p:sp>
      <p:pic>
        <p:nvPicPr>
          <p:cNvPr id="3" name="图片 2"/>
          <p:cNvPicPr>
            <a:picLocks noChangeAspect="1"/>
          </p:cNvPicPr>
          <p:nvPr/>
        </p:nvPicPr>
        <p:blipFill>
          <a:blip r:embed="rId1"/>
          <a:srcRect r="45369"/>
          <a:stretch>
            <a:fillRect/>
          </a:stretch>
        </p:blipFill>
        <p:spPr>
          <a:xfrm>
            <a:off x="701675" y="2002155"/>
            <a:ext cx="3723005" cy="2255520"/>
          </a:xfrm>
          <a:prstGeom prst="rect">
            <a:avLst/>
          </a:prstGeom>
        </p:spPr>
      </p:pic>
      <p:pic>
        <p:nvPicPr>
          <p:cNvPr id="2" name="图片 1"/>
          <p:cNvPicPr>
            <a:picLocks noChangeAspect="1"/>
          </p:cNvPicPr>
          <p:nvPr/>
        </p:nvPicPr>
        <p:blipFill>
          <a:blip r:embed="rId2"/>
          <a:stretch>
            <a:fillRect/>
          </a:stretch>
        </p:blipFill>
        <p:spPr>
          <a:xfrm>
            <a:off x="4385310" y="1971040"/>
            <a:ext cx="3525520" cy="23177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800"/>
                                        <p:tgtEl>
                                          <p:spTgt spid="82"/>
                                        </p:tgtEl>
                                        <p:attrNameLst>
                                          <p:attrName>ppt_y</p:attrName>
                                        </p:attrNameLst>
                                      </p:cBhvr>
                                      <p:tavLst>
                                        <p:tav tm="0">
                                          <p:val>
                                            <p:strVal val="#ppt_y+#ppt_h*1.125000"/>
                                          </p:val>
                                        </p:tav>
                                        <p:tav tm="100000">
                                          <p:val>
                                            <p:strVal val="#ppt_y"/>
                                          </p:val>
                                        </p:tav>
                                      </p:tavLst>
                                    </p:anim>
                                    <p:animEffect transition="in" filter="wipe(up)">
                                      <p:cBhvr>
                                        <p:cTn id="8" dur="800"/>
                                        <p:tgtEl>
                                          <p:spTgt spid="82"/>
                                        </p:tgtEl>
                                      </p:cBhvr>
                                    </p:animEffect>
                                  </p:childTnLst>
                                </p:cTn>
                              </p:par>
                              <p:par>
                                <p:cTn id="9" presetID="42"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fade">
                                      <p:cBhvr>
                                        <p:cTn id="11" dur="1000"/>
                                        <p:tgtEl>
                                          <p:spTgt spid="48"/>
                                        </p:tgtEl>
                                      </p:cBhvr>
                                    </p:animEffect>
                                    <p:anim calcmode="lin" valueType="num">
                                      <p:cBhvr>
                                        <p:cTn id="12" dur="1000" fill="hold"/>
                                        <p:tgtEl>
                                          <p:spTgt spid="48"/>
                                        </p:tgtEl>
                                        <p:attrNameLst>
                                          <p:attrName>ppt_x</p:attrName>
                                        </p:attrNameLst>
                                      </p:cBhvr>
                                      <p:tavLst>
                                        <p:tav tm="0">
                                          <p:val>
                                            <p:strVal val="#ppt_x"/>
                                          </p:val>
                                        </p:tav>
                                        <p:tav tm="100000">
                                          <p:val>
                                            <p:strVal val="#ppt_x"/>
                                          </p:val>
                                        </p:tav>
                                      </p:tavLst>
                                    </p:anim>
                                    <p:anim calcmode="lin" valueType="num">
                                      <p:cBhvr>
                                        <p:cTn id="13" dur="1000" fill="hold"/>
                                        <p:tgtEl>
                                          <p:spTgt spid="48"/>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48"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 name="TextBox 81"/>
          <p:cNvSpPr txBox="1"/>
          <p:nvPr/>
        </p:nvSpPr>
        <p:spPr>
          <a:xfrm>
            <a:off x="441325" y="395605"/>
            <a:ext cx="4441825" cy="460375"/>
          </a:xfrm>
          <a:prstGeom prst="rect">
            <a:avLst/>
          </a:prstGeom>
          <a:noFill/>
        </p:spPr>
        <p:txBody>
          <a:bodyPr wrap="square" rtlCol="0">
            <a:spAutoFit/>
          </a:bodyPr>
          <a:p>
            <a:pPr algn="l"/>
            <a:r>
              <a:rPr lang="zh-CN" altLang="en-US" sz="2400" b="1" dirty="0" smtClean="0">
                <a:solidFill>
                  <a:srgbClr val="1399EE"/>
                </a:solidFill>
                <a:latin typeface="+mn-ea"/>
                <a:cs typeface="Glegoo"/>
              </a:rPr>
              <a:t>图像二值化的算法原理</a:t>
            </a:r>
            <a:endParaRPr lang="zh-CN" altLang="en-US" sz="2400" b="1" dirty="0" smtClean="0">
              <a:solidFill>
                <a:srgbClr val="1399EE"/>
              </a:solidFill>
              <a:latin typeface="+mn-ea"/>
              <a:cs typeface="Glegoo"/>
            </a:endParaRPr>
          </a:p>
        </p:txBody>
      </p:sp>
      <p:sp>
        <p:nvSpPr>
          <p:cNvPr id="48" name="TextBox 47"/>
          <p:cNvSpPr txBox="1"/>
          <p:nvPr/>
        </p:nvSpPr>
        <p:spPr>
          <a:xfrm>
            <a:off x="701675" y="1398905"/>
            <a:ext cx="8219440" cy="583565"/>
          </a:xfrm>
          <a:prstGeom prst="rect">
            <a:avLst/>
          </a:prstGeom>
          <a:noFill/>
        </p:spPr>
        <p:txBody>
          <a:bodyPr wrap="square" rtlCol="0">
            <a:spAutoFit/>
          </a:bodyPr>
          <a:p>
            <a:r>
              <a:rPr lang="zh-CN" altLang="en-US" sz="1600" dirty="0" smtClean="0">
                <a:solidFill>
                  <a:schemeClr val="tx1">
                    <a:lumMod val="75000"/>
                    <a:lumOff val="25000"/>
                  </a:schemeClr>
                </a:solidFill>
                <a:latin typeface="+mn-ea"/>
                <a:cs typeface="Lato Light"/>
              </a:rPr>
              <a:t>在另一方面，对于有些图像，局部的直方图可能会被大量的黑色或白色点欺骗，导致阈值在整幅图像中</a:t>
            </a:r>
            <a:r>
              <a:rPr lang="zh-CN" altLang="en-US" sz="1600" b="1" dirty="0" smtClean="0">
                <a:solidFill>
                  <a:schemeClr val="tx1">
                    <a:lumMod val="75000"/>
                    <a:lumOff val="25000"/>
                  </a:schemeClr>
                </a:solidFill>
                <a:latin typeface="+mn-ea"/>
                <a:cs typeface="Lato Light"/>
              </a:rPr>
              <a:t>不是平滑的变化</a:t>
            </a:r>
            <a:r>
              <a:rPr lang="zh-CN" altLang="en-US" sz="1600" dirty="0" smtClean="0">
                <a:solidFill>
                  <a:schemeClr val="tx1">
                    <a:lumMod val="75000"/>
                    <a:lumOff val="25000"/>
                  </a:schemeClr>
                </a:solidFill>
                <a:latin typeface="+mn-ea"/>
                <a:cs typeface="Lato Light"/>
              </a:rPr>
              <a:t>，结果可能非常糟糕。</a:t>
            </a:r>
            <a:endParaRPr lang="zh-CN" altLang="en-US" sz="1600" dirty="0" smtClean="0">
              <a:solidFill>
                <a:schemeClr val="tx1">
                  <a:lumMod val="75000"/>
                  <a:lumOff val="25000"/>
                </a:schemeClr>
              </a:solidFill>
              <a:latin typeface="+mn-ea"/>
              <a:cs typeface="Lato Light"/>
            </a:endParaRPr>
          </a:p>
        </p:txBody>
      </p:sp>
      <p:sp>
        <p:nvSpPr>
          <p:cNvPr id="7" name="TextBox 47"/>
          <p:cNvSpPr txBox="1"/>
          <p:nvPr/>
        </p:nvSpPr>
        <p:spPr>
          <a:xfrm>
            <a:off x="561975" y="981075"/>
            <a:ext cx="2345055" cy="337185"/>
          </a:xfrm>
          <a:prstGeom prst="rect">
            <a:avLst/>
          </a:prstGeom>
          <a:noFill/>
        </p:spPr>
        <p:txBody>
          <a:bodyPr wrap="square" rtlCol="0">
            <a:spAutoFit/>
          </a:bodyPr>
          <a:p>
            <a:r>
              <a:rPr lang="zh-CN" altLang="en-US" sz="1600" dirty="0" smtClean="0">
                <a:solidFill>
                  <a:schemeClr val="tx1">
                    <a:lumMod val="75000"/>
                    <a:lumOff val="25000"/>
                  </a:schemeClr>
                </a:solidFill>
                <a:latin typeface="+mn-ea"/>
                <a:cs typeface="Lato Light"/>
              </a:rPr>
              <a:t>局部阈值：</a:t>
            </a:r>
            <a:endParaRPr lang="zh-CN" altLang="en-US" sz="1600" dirty="0" smtClean="0">
              <a:solidFill>
                <a:schemeClr val="tx1">
                  <a:lumMod val="75000"/>
                  <a:lumOff val="25000"/>
                </a:schemeClr>
              </a:solidFill>
              <a:latin typeface="+mn-ea"/>
              <a:cs typeface="Lato Light"/>
            </a:endParaRPr>
          </a:p>
        </p:txBody>
      </p:sp>
      <p:pic>
        <p:nvPicPr>
          <p:cNvPr id="4" name="图片 3"/>
          <p:cNvPicPr>
            <a:picLocks noChangeAspect="1"/>
          </p:cNvPicPr>
          <p:nvPr/>
        </p:nvPicPr>
        <p:blipFill>
          <a:blip r:embed="rId1"/>
          <a:stretch>
            <a:fillRect/>
          </a:stretch>
        </p:blipFill>
        <p:spPr>
          <a:xfrm>
            <a:off x="1355725" y="2204720"/>
            <a:ext cx="5530850" cy="18034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800"/>
                                        <p:tgtEl>
                                          <p:spTgt spid="82"/>
                                        </p:tgtEl>
                                        <p:attrNameLst>
                                          <p:attrName>ppt_y</p:attrName>
                                        </p:attrNameLst>
                                      </p:cBhvr>
                                      <p:tavLst>
                                        <p:tav tm="0">
                                          <p:val>
                                            <p:strVal val="#ppt_y+#ppt_h*1.125000"/>
                                          </p:val>
                                        </p:tav>
                                        <p:tav tm="100000">
                                          <p:val>
                                            <p:strVal val="#ppt_y"/>
                                          </p:val>
                                        </p:tav>
                                      </p:tavLst>
                                    </p:anim>
                                    <p:animEffect transition="in" filter="wipe(up)">
                                      <p:cBhvr>
                                        <p:cTn id="8" dur="800"/>
                                        <p:tgtEl>
                                          <p:spTgt spid="82"/>
                                        </p:tgtEl>
                                      </p:cBhvr>
                                    </p:animEffect>
                                  </p:childTnLst>
                                </p:cTn>
                              </p:par>
                              <p:par>
                                <p:cTn id="9" presetID="42"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fade">
                                      <p:cBhvr>
                                        <p:cTn id="11" dur="1000"/>
                                        <p:tgtEl>
                                          <p:spTgt spid="48"/>
                                        </p:tgtEl>
                                      </p:cBhvr>
                                    </p:animEffect>
                                    <p:anim calcmode="lin" valueType="num">
                                      <p:cBhvr>
                                        <p:cTn id="12" dur="1000" fill="hold"/>
                                        <p:tgtEl>
                                          <p:spTgt spid="48"/>
                                        </p:tgtEl>
                                        <p:attrNameLst>
                                          <p:attrName>ppt_x</p:attrName>
                                        </p:attrNameLst>
                                      </p:cBhvr>
                                      <p:tavLst>
                                        <p:tav tm="0">
                                          <p:val>
                                            <p:strVal val="#ppt_x"/>
                                          </p:val>
                                        </p:tav>
                                        <p:tav tm="100000">
                                          <p:val>
                                            <p:strVal val="#ppt_x"/>
                                          </p:val>
                                        </p:tav>
                                      </p:tavLst>
                                    </p:anim>
                                    <p:anim calcmode="lin" valueType="num">
                                      <p:cBhvr>
                                        <p:cTn id="13" dur="1000" fill="hold"/>
                                        <p:tgtEl>
                                          <p:spTgt spid="48"/>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48"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hotodune-4817954-idea-l.jpg"/>
          <p:cNvPicPr>
            <a:picLocks noChangeAspect="1"/>
          </p:cNvPicPr>
          <p:nvPr/>
        </p:nvPicPr>
        <p:blipFill>
          <a:blip r:embed="rId1"/>
          <a:stretch>
            <a:fillRect/>
          </a:stretch>
        </p:blipFill>
        <p:spPr>
          <a:xfrm>
            <a:off x="0" y="5142894"/>
            <a:ext cx="9144000" cy="606"/>
          </a:xfrm>
          <a:prstGeom prst="rect">
            <a:avLst/>
          </a:prstGeom>
        </p:spPr>
      </p:pic>
      <p:sp>
        <p:nvSpPr>
          <p:cNvPr id="12" name="Rounded Rectangle 11"/>
          <p:cNvSpPr>
            <a:spLocks noChangeAspect="1"/>
          </p:cNvSpPr>
          <p:nvPr/>
        </p:nvSpPr>
        <p:spPr>
          <a:xfrm>
            <a:off x="3428510" y="1442356"/>
            <a:ext cx="2266660" cy="2259452"/>
          </a:xfrm>
          <a:prstGeom prst="roundRect">
            <a:avLst>
              <a:gd name="adj" fmla="val 50000"/>
            </a:avLst>
          </a:prstGeom>
          <a:solidFill>
            <a:srgbClr val="4859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FFFFF"/>
              </a:solidFill>
              <a:latin typeface="+mn-ea"/>
              <a:cs typeface="Glegoo"/>
            </a:endParaRPr>
          </a:p>
        </p:txBody>
      </p:sp>
      <p:sp>
        <p:nvSpPr>
          <p:cNvPr id="24" name="Title 2"/>
          <p:cNvSpPr txBox="1"/>
          <p:nvPr/>
        </p:nvSpPr>
        <p:spPr>
          <a:xfrm>
            <a:off x="2313940" y="2784285"/>
            <a:ext cx="4495800" cy="42246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400" kern="1200">
                <a:solidFill>
                  <a:schemeClr val="bg1"/>
                </a:solidFill>
                <a:latin typeface="Signika"/>
                <a:ea typeface="Open Sans Extrabold" pitchFamily="34" charset="0"/>
                <a:cs typeface="Signika"/>
              </a:defRPr>
            </a:lvl1pPr>
          </a:lstStyle>
          <a:p>
            <a:pPr algn="ctr"/>
            <a:r>
              <a:rPr lang="zh-CN" altLang="en-US" sz="1800" b="1" dirty="0" smtClean="0">
                <a:solidFill>
                  <a:srgbClr val="FFFFFF"/>
                </a:solidFill>
                <a:latin typeface="+mn-ea"/>
                <a:ea typeface="+mn-ea"/>
                <a:cs typeface="Glegoo"/>
              </a:rPr>
              <a:t>二值化分析</a:t>
            </a:r>
            <a:endParaRPr lang="zh-CN" altLang="en-US" sz="1800" b="1" dirty="0" smtClean="0">
              <a:solidFill>
                <a:srgbClr val="FFFFFF"/>
              </a:solidFill>
              <a:latin typeface="+mn-ea"/>
              <a:ea typeface="+mn-ea"/>
              <a:cs typeface="Glegoo"/>
            </a:endParaRPr>
          </a:p>
        </p:txBody>
      </p:sp>
      <p:sp>
        <p:nvSpPr>
          <p:cNvPr id="16" name="Title 2"/>
          <p:cNvSpPr txBox="1"/>
          <p:nvPr/>
        </p:nvSpPr>
        <p:spPr>
          <a:xfrm>
            <a:off x="2400300" y="1979295"/>
            <a:ext cx="4343400" cy="651065"/>
          </a:xfrm>
          <a:prstGeom prst="rect">
            <a:avLst/>
          </a:prstGeom>
        </p:spPr>
        <p:txBody>
          <a:bodyPr vert="horz" lIns="91440" tIns="45720" rIns="91440" bIns="45720" rtlCol="0" anchor="ctr">
            <a:noAutofit/>
          </a:bodyPr>
          <a:lstStyle>
            <a:lvl1pPr algn="l" defTabSz="914400" rtl="0" eaLnBrk="1" latinLnBrk="0" hangingPunct="1">
              <a:spcBef>
                <a:spcPct val="0"/>
              </a:spcBef>
              <a:buNone/>
              <a:defRPr sz="2400" kern="1200">
                <a:solidFill>
                  <a:schemeClr val="bg1"/>
                </a:solidFill>
                <a:latin typeface="Signika"/>
                <a:ea typeface="Open Sans Extrabold" pitchFamily="34" charset="0"/>
                <a:cs typeface="Signika"/>
              </a:defRPr>
            </a:lvl1pPr>
          </a:lstStyle>
          <a:p>
            <a:pPr algn="ctr"/>
            <a:r>
              <a:rPr lang="en-US" altLang="zh-CN" sz="4000" b="1" dirty="0" smtClean="0">
                <a:latin typeface="+mn-ea"/>
                <a:ea typeface="+mn-ea"/>
                <a:cs typeface="Glegoo"/>
              </a:rPr>
              <a:t>PART 2</a:t>
            </a:r>
            <a:endParaRPr lang="en-US" sz="4000" b="1" dirty="0">
              <a:latin typeface="+mn-ea"/>
              <a:ea typeface="+mn-ea"/>
              <a:cs typeface="Glegoo"/>
            </a:endParaRPr>
          </a:p>
        </p:txBody>
      </p:sp>
      <p:cxnSp>
        <p:nvCxnSpPr>
          <p:cNvPr id="15" name="Straight Connector 14"/>
          <p:cNvCxnSpPr/>
          <p:nvPr/>
        </p:nvCxnSpPr>
        <p:spPr>
          <a:xfrm>
            <a:off x="3713180" y="2630299"/>
            <a:ext cx="1697019"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 name="TextBox 81"/>
          <p:cNvSpPr txBox="1"/>
          <p:nvPr/>
        </p:nvSpPr>
        <p:spPr>
          <a:xfrm>
            <a:off x="441325" y="395605"/>
            <a:ext cx="4441825" cy="460375"/>
          </a:xfrm>
          <a:prstGeom prst="rect">
            <a:avLst/>
          </a:prstGeom>
          <a:noFill/>
        </p:spPr>
        <p:txBody>
          <a:bodyPr wrap="square" rtlCol="0">
            <a:spAutoFit/>
          </a:bodyPr>
          <a:p>
            <a:pPr algn="l"/>
            <a:r>
              <a:rPr lang="zh-CN" altLang="en-US" sz="2400" b="1" dirty="0" smtClean="0">
                <a:solidFill>
                  <a:srgbClr val="1399EE"/>
                </a:solidFill>
                <a:latin typeface="+mn-ea"/>
                <a:cs typeface="Glegoo"/>
              </a:rPr>
              <a:t>二值化分析问题的提出</a:t>
            </a:r>
            <a:endParaRPr lang="zh-CN" altLang="en-US" sz="2400" b="1" dirty="0" smtClean="0">
              <a:solidFill>
                <a:srgbClr val="1399EE"/>
              </a:solidFill>
              <a:latin typeface="+mn-ea"/>
              <a:cs typeface="Glegoo"/>
            </a:endParaRPr>
          </a:p>
        </p:txBody>
      </p:sp>
      <p:sp>
        <p:nvSpPr>
          <p:cNvPr id="7" name="TextBox 47"/>
          <p:cNvSpPr txBox="1"/>
          <p:nvPr/>
        </p:nvSpPr>
        <p:spPr>
          <a:xfrm>
            <a:off x="1164590" y="1189355"/>
            <a:ext cx="6058535" cy="2553335"/>
          </a:xfrm>
          <a:prstGeom prst="rect">
            <a:avLst/>
          </a:prstGeom>
          <a:noFill/>
        </p:spPr>
        <p:txBody>
          <a:bodyPr wrap="square" rtlCol="0">
            <a:spAutoFit/>
          </a:bodyPr>
          <a:p>
            <a:r>
              <a:rPr lang="zh-CN" altLang="en-US" sz="1600" dirty="0" smtClean="0">
                <a:solidFill>
                  <a:schemeClr val="tx1">
                    <a:lumMod val="75000"/>
                    <a:lumOff val="25000"/>
                  </a:schemeClr>
                </a:solidFill>
                <a:latin typeface="+mn-ea"/>
                <a:cs typeface="Lato Light"/>
              </a:rPr>
              <a:t>在经过二值化处理之后，当我们想要获取目标物与非目标物两种不同的对象时。会发现提取出的目标物存在以下的问题：</a:t>
            </a:r>
            <a:endParaRPr lang="zh-CN" altLang="en-US" sz="1600" dirty="0" smtClean="0">
              <a:solidFill>
                <a:schemeClr val="tx1">
                  <a:lumMod val="75000"/>
                  <a:lumOff val="25000"/>
                </a:schemeClr>
              </a:solidFill>
              <a:latin typeface="+mn-ea"/>
              <a:cs typeface="Lato Light"/>
            </a:endParaRPr>
          </a:p>
          <a:p>
            <a:endParaRPr lang="zh-CN" altLang="en-US" sz="1600" dirty="0" smtClean="0">
              <a:solidFill>
                <a:schemeClr val="tx1">
                  <a:lumMod val="75000"/>
                  <a:lumOff val="25000"/>
                </a:schemeClr>
              </a:solidFill>
              <a:latin typeface="+mn-ea"/>
              <a:cs typeface="Lato Light"/>
            </a:endParaRPr>
          </a:p>
          <a:p>
            <a:pPr marL="342900" indent="-342900">
              <a:lnSpc>
                <a:spcPct val="200000"/>
              </a:lnSpc>
              <a:buFont typeface="+mj-ea"/>
              <a:buAutoNum type="circleNumDbPlain"/>
            </a:pPr>
            <a:r>
              <a:rPr lang="zh-CN" altLang="en-US" sz="1600" dirty="0" smtClean="0">
                <a:solidFill>
                  <a:schemeClr val="tx1">
                    <a:lumMod val="75000"/>
                    <a:lumOff val="25000"/>
                  </a:schemeClr>
                </a:solidFill>
                <a:latin typeface="+mn-ea"/>
                <a:cs typeface="Lato Light"/>
              </a:rPr>
              <a:t>提取的目标中存在伪目标物；</a:t>
            </a:r>
            <a:endParaRPr lang="zh-CN" altLang="en-US" sz="1600" dirty="0" smtClean="0">
              <a:solidFill>
                <a:schemeClr val="tx1">
                  <a:lumMod val="75000"/>
                  <a:lumOff val="25000"/>
                </a:schemeClr>
              </a:solidFill>
              <a:latin typeface="+mn-ea"/>
              <a:cs typeface="Lato Light"/>
            </a:endParaRPr>
          </a:p>
          <a:p>
            <a:pPr marL="342900" indent="-342900">
              <a:lnSpc>
                <a:spcPct val="200000"/>
              </a:lnSpc>
              <a:buFont typeface="+mj-ea"/>
              <a:buAutoNum type="circleNumDbPlain"/>
            </a:pPr>
            <a:r>
              <a:rPr lang="zh-CN" altLang="en-US" sz="1600" dirty="0" smtClean="0">
                <a:solidFill>
                  <a:schemeClr val="tx1">
                    <a:lumMod val="75000"/>
                    <a:lumOff val="25000"/>
                  </a:schemeClr>
                </a:solidFill>
                <a:latin typeface="+mn-ea"/>
                <a:cs typeface="Lato Light"/>
              </a:rPr>
              <a:t>多个目标物中，存在粘连或者是断裂；</a:t>
            </a:r>
            <a:endParaRPr lang="zh-CN" altLang="en-US" sz="1600" dirty="0" smtClean="0">
              <a:solidFill>
                <a:schemeClr val="tx1">
                  <a:lumMod val="75000"/>
                  <a:lumOff val="25000"/>
                </a:schemeClr>
              </a:solidFill>
              <a:latin typeface="+mn-ea"/>
              <a:cs typeface="Lato Light"/>
            </a:endParaRPr>
          </a:p>
          <a:p>
            <a:pPr marL="342900" indent="-342900">
              <a:lnSpc>
                <a:spcPct val="200000"/>
              </a:lnSpc>
              <a:buFont typeface="+mj-ea"/>
              <a:buAutoNum type="circleNumDbPlain"/>
            </a:pPr>
            <a:r>
              <a:rPr lang="zh-CN" altLang="en-US" sz="1600" dirty="0" smtClean="0">
                <a:solidFill>
                  <a:schemeClr val="tx1">
                    <a:lumMod val="75000"/>
                    <a:lumOff val="25000"/>
                  </a:schemeClr>
                </a:solidFill>
                <a:latin typeface="+mn-ea"/>
                <a:cs typeface="Lato Light"/>
              </a:rPr>
              <a:t>多个目标物存在形态的不同。  </a:t>
            </a:r>
            <a:endParaRPr lang="zh-CN" altLang="en-US" sz="1600" dirty="0" smtClean="0">
              <a:solidFill>
                <a:schemeClr val="tx1">
                  <a:lumMod val="75000"/>
                  <a:lumOff val="25000"/>
                </a:schemeClr>
              </a:solidFill>
              <a:latin typeface="+mn-ea"/>
              <a:cs typeface="Lato Light"/>
            </a:endParaRPr>
          </a:p>
          <a:p>
            <a:endParaRPr lang="zh-CN" altLang="en-US" sz="1600" dirty="0" smtClean="0">
              <a:solidFill>
                <a:schemeClr val="tx1">
                  <a:lumMod val="75000"/>
                  <a:lumOff val="25000"/>
                </a:schemeClr>
              </a:solidFill>
              <a:latin typeface="+mn-ea"/>
              <a:cs typeface="Lato Ligh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800"/>
                                        <p:tgtEl>
                                          <p:spTgt spid="82"/>
                                        </p:tgtEl>
                                        <p:attrNameLst>
                                          <p:attrName>ppt_y</p:attrName>
                                        </p:attrNameLst>
                                      </p:cBhvr>
                                      <p:tavLst>
                                        <p:tav tm="0">
                                          <p:val>
                                            <p:strVal val="#ppt_y+#ppt_h*1.125000"/>
                                          </p:val>
                                        </p:tav>
                                        <p:tav tm="100000">
                                          <p:val>
                                            <p:strVal val="#ppt_y"/>
                                          </p:val>
                                        </p:tav>
                                      </p:tavLst>
                                    </p:anim>
                                    <p:animEffect transition="in" filter="wipe(up)">
                                      <p:cBhvr>
                                        <p:cTn id="8" dur="800"/>
                                        <p:tgtEl>
                                          <p:spTgt spid="82"/>
                                        </p:tgtEl>
                                      </p:cBhvr>
                                    </p:animEffect>
                                  </p:childTnLst>
                                </p:cTn>
                              </p:par>
                              <p:par>
                                <p:cTn id="9" presetID="42"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 name="TextBox 81"/>
          <p:cNvSpPr txBox="1"/>
          <p:nvPr/>
        </p:nvSpPr>
        <p:spPr>
          <a:xfrm>
            <a:off x="441325" y="395605"/>
            <a:ext cx="4441825" cy="460375"/>
          </a:xfrm>
          <a:prstGeom prst="rect">
            <a:avLst/>
          </a:prstGeom>
          <a:noFill/>
        </p:spPr>
        <p:txBody>
          <a:bodyPr wrap="square" rtlCol="0">
            <a:spAutoFit/>
          </a:bodyPr>
          <a:p>
            <a:pPr algn="l"/>
            <a:r>
              <a:rPr lang="zh-CN" altLang="en-US" sz="2400" b="1" dirty="0" smtClean="0">
                <a:solidFill>
                  <a:srgbClr val="1399EE"/>
                </a:solidFill>
                <a:latin typeface="+mn-ea"/>
                <a:cs typeface="Glegoo"/>
              </a:rPr>
              <a:t>二值化分析的目的</a:t>
            </a:r>
            <a:endParaRPr lang="zh-CN" altLang="en-US" sz="2400" b="1" dirty="0" smtClean="0">
              <a:solidFill>
                <a:srgbClr val="1399EE"/>
              </a:solidFill>
              <a:latin typeface="+mn-ea"/>
              <a:cs typeface="Glegoo"/>
            </a:endParaRPr>
          </a:p>
        </p:txBody>
      </p:sp>
      <p:sp>
        <p:nvSpPr>
          <p:cNvPr id="7" name="TextBox 47"/>
          <p:cNvSpPr txBox="1"/>
          <p:nvPr/>
        </p:nvSpPr>
        <p:spPr>
          <a:xfrm>
            <a:off x="1177925" y="2183765"/>
            <a:ext cx="6058535" cy="1076325"/>
          </a:xfrm>
          <a:prstGeom prst="rect">
            <a:avLst/>
          </a:prstGeom>
          <a:noFill/>
        </p:spPr>
        <p:txBody>
          <a:bodyPr wrap="square" rtlCol="0">
            <a:spAutoFit/>
          </a:bodyPr>
          <a:p>
            <a:r>
              <a:rPr lang="zh-CN" altLang="en-US" sz="1600" dirty="0" smtClean="0">
                <a:solidFill>
                  <a:schemeClr val="tx1">
                    <a:lumMod val="75000"/>
                    <a:lumOff val="25000"/>
                  </a:schemeClr>
                </a:solidFill>
                <a:latin typeface="+mn-ea"/>
                <a:cs typeface="Lato Light"/>
              </a:rPr>
              <a:t>首先是区分所提取出的不同的目标物，对不同的目标物特征差异进行描述与计算，最后获得所需要的分析结果。</a:t>
            </a:r>
            <a:endParaRPr lang="zh-CN" altLang="en-US" sz="1600" dirty="0" smtClean="0">
              <a:solidFill>
                <a:schemeClr val="tx1">
                  <a:lumMod val="75000"/>
                  <a:lumOff val="25000"/>
                </a:schemeClr>
              </a:solidFill>
              <a:latin typeface="+mn-ea"/>
              <a:cs typeface="Lato Light"/>
            </a:endParaRPr>
          </a:p>
          <a:p>
            <a:endParaRPr lang="zh-CN" altLang="en-US" sz="1600" dirty="0" smtClean="0">
              <a:solidFill>
                <a:schemeClr val="tx1">
                  <a:lumMod val="75000"/>
                  <a:lumOff val="25000"/>
                </a:schemeClr>
              </a:solidFill>
              <a:latin typeface="+mn-ea"/>
              <a:cs typeface="Lato Light"/>
            </a:endParaRPr>
          </a:p>
          <a:p>
            <a:pPr indent="0">
              <a:buFont typeface="+mj-ea"/>
              <a:buNone/>
            </a:pPr>
            <a:endParaRPr lang="zh-CN" altLang="en-US" sz="1600" dirty="0" smtClean="0">
              <a:solidFill>
                <a:schemeClr val="tx1">
                  <a:lumMod val="75000"/>
                  <a:lumOff val="25000"/>
                </a:schemeClr>
              </a:solidFill>
              <a:latin typeface="+mn-ea"/>
              <a:cs typeface="Lato Ligh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800"/>
                                        <p:tgtEl>
                                          <p:spTgt spid="82"/>
                                        </p:tgtEl>
                                        <p:attrNameLst>
                                          <p:attrName>ppt_y</p:attrName>
                                        </p:attrNameLst>
                                      </p:cBhvr>
                                      <p:tavLst>
                                        <p:tav tm="0">
                                          <p:val>
                                            <p:strVal val="#ppt_y+#ppt_h*1.125000"/>
                                          </p:val>
                                        </p:tav>
                                        <p:tav tm="100000">
                                          <p:val>
                                            <p:strVal val="#ppt_y"/>
                                          </p:val>
                                        </p:tav>
                                      </p:tavLst>
                                    </p:anim>
                                    <p:animEffect transition="in" filter="wipe(up)">
                                      <p:cBhvr>
                                        <p:cTn id="8" dur="800"/>
                                        <p:tgtEl>
                                          <p:spTgt spid="82"/>
                                        </p:tgtEl>
                                      </p:cBhvr>
                                    </p:animEffect>
                                  </p:childTnLst>
                                </p:cTn>
                              </p:par>
                              <p:par>
                                <p:cTn id="9" presetID="42"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16288" y="1923197"/>
            <a:ext cx="1859280" cy="1106805"/>
          </a:xfrm>
          <a:prstGeom prst="rect">
            <a:avLst/>
          </a:prstGeom>
        </p:spPr>
        <p:txBody>
          <a:bodyPr wrap="none">
            <a:spAutoFit/>
          </a:bodyPr>
          <a:lstStyle/>
          <a:p>
            <a:r>
              <a:rPr lang="zh-CN" altLang="en-US" sz="6600" b="1" dirty="0" smtClean="0">
                <a:solidFill>
                  <a:srgbClr val="1399EE"/>
                </a:solidFill>
                <a:effectLst>
                  <a:innerShdw blurRad="63500" dist="50800" dir="13500000">
                    <a:prstClr val="black">
                      <a:alpha val="50000"/>
                    </a:prstClr>
                  </a:innerShdw>
                </a:effectLst>
              </a:rPr>
              <a:t>内容</a:t>
            </a:r>
            <a:endParaRPr lang="zh-CN" altLang="en-US" sz="6600" b="1" dirty="0" smtClean="0">
              <a:solidFill>
                <a:srgbClr val="1399EE"/>
              </a:solidFill>
              <a:effectLst>
                <a:innerShdw blurRad="63500" dist="50800" dir="13500000">
                  <a:prstClr val="black">
                    <a:alpha val="50000"/>
                  </a:prstClr>
                </a:innerShdw>
              </a:effectLst>
            </a:endParaRPr>
          </a:p>
        </p:txBody>
      </p:sp>
      <p:sp>
        <p:nvSpPr>
          <p:cNvPr id="12" name="Rounded Rectangle 11"/>
          <p:cNvSpPr>
            <a:spLocks noChangeAspect="1"/>
          </p:cNvSpPr>
          <p:nvPr/>
        </p:nvSpPr>
        <p:spPr>
          <a:xfrm>
            <a:off x="829310" y="1197610"/>
            <a:ext cx="3175000" cy="789305"/>
          </a:xfrm>
          <a:prstGeom prst="roundRect">
            <a:avLst>
              <a:gd name="adj" fmla="val 50000"/>
            </a:avLst>
          </a:prstGeom>
          <a:solidFill>
            <a:srgbClr val="4859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sz="2400" dirty="0">
                <a:solidFill>
                  <a:srgbClr val="FFFFFF"/>
                </a:solidFill>
                <a:latin typeface="+mn-ea"/>
                <a:cs typeface="Glegoo"/>
              </a:rPr>
              <a:t>1.</a:t>
            </a:r>
            <a:r>
              <a:rPr lang="zh-CN" altLang="en-US" sz="2400" dirty="0">
                <a:solidFill>
                  <a:srgbClr val="FFFFFF"/>
                </a:solidFill>
                <a:latin typeface="+mn-ea"/>
                <a:cs typeface="Glegoo"/>
              </a:rPr>
              <a:t>图像的二值化</a:t>
            </a:r>
            <a:endParaRPr lang="zh-CN" altLang="en-US" sz="2400" dirty="0">
              <a:solidFill>
                <a:srgbClr val="FFFFFF"/>
              </a:solidFill>
              <a:latin typeface="+mn-ea"/>
              <a:cs typeface="Glegoo"/>
            </a:endParaRPr>
          </a:p>
        </p:txBody>
      </p:sp>
      <p:sp>
        <p:nvSpPr>
          <p:cNvPr id="4" name="Rounded Rectangle 11"/>
          <p:cNvSpPr>
            <a:spLocks noChangeAspect="1"/>
          </p:cNvSpPr>
          <p:nvPr/>
        </p:nvSpPr>
        <p:spPr>
          <a:xfrm>
            <a:off x="829310" y="3030220"/>
            <a:ext cx="3175000" cy="789305"/>
          </a:xfrm>
          <a:prstGeom prst="roundRect">
            <a:avLst>
              <a:gd name="adj" fmla="val 50000"/>
            </a:avLst>
          </a:prstGeom>
          <a:solidFill>
            <a:srgbClr val="4859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sz="2400" dirty="0">
                <a:solidFill>
                  <a:srgbClr val="FFFFFF"/>
                </a:solidFill>
                <a:latin typeface="+mn-ea"/>
                <a:cs typeface="Glegoo"/>
              </a:rPr>
              <a:t>2.</a:t>
            </a:r>
            <a:r>
              <a:rPr lang="zh-CN" altLang="en-US" sz="2400" dirty="0">
                <a:solidFill>
                  <a:srgbClr val="FFFFFF"/>
                </a:solidFill>
                <a:latin typeface="+mn-ea"/>
                <a:cs typeface="Glegoo"/>
              </a:rPr>
              <a:t>二值化图像分析</a:t>
            </a:r>
            <a:endParaRPr lang="zh-CN" altLang="en-US" sz="2400" dirty="0">
              <a:solidFill>
                <a:srgbClr val="FFFFFF"/>
              </a:solidFill>
              <a:latin typeface="+mn-ea"/>
              <a:cs typeface="Glegoo"/>
            </a:endParaRPr>
          </a:p>
        </p:txBody>
      </p:sp>
    </p:spTree>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Box 81"/>
          <p:cNvSpPr txBox="1"/>
          <p:nvPr/>
        </p:nvSpPr>
        <p:spPr>
          <a:xfrm>
            <a:off x="434340" y="388620"/>
            <a:ext cx="4441825" cy="460375"/>
          </a:xfrm>
          <a:prstGeom prst="rect">
            <a:avLst/>
          </a:prstGeom>
          <a:noFill/>
        </p:spPr>
        <p:txBody>
          <a:bodyPr wrap="square" rtlCol="0">
            <a:spAutoFit/>
          </a:bodyPr>
          <a:p>
            <a:pPr algn="l"/>
            <a:r>
              <a:rPr lang="zh-CN" altLang="en-US" sz="2400" b="1" dirty="0" smtClean="0">
                <a:solidFill>
                  <a:srgbClr val="1399EE"/>
                </a:solidFill>
                <a:latin typeface="+mn-ea"/>
                <a:cs typeface="Glegoo"/>
              </a:rPr>
              <a:t>二值化分析的基本概念</a:t>
            </a:r>
            <a:endParaRPr lang="zh-CN" altLang="en-US" sz="2400" b="1" dirty="0" smtClean="0">
              <a:solidFill>
                <a:srgbClr val="1399EE"/>
              </a:solidFill>
              <a:latin typeface="+mn-ea"/>
              <a:cs typeface="Glegoo"/>
            </a:endParaRPr>
          </a:p>
        </p:txBody>
      </p:sp>
      <p:sp>
        <p:nvSpPr>
          <p:cNvPr id="5" name="TextBox 47"/>
          <p:cNvSpPr txBox="1"/>
          <p:nvPr/>
        </p:nvSpPr>
        <p:spPr>
          <a:xfrm>
            <a:off x="1157605" y="1182370"/>
            <a:ext cx="6058535" cy="1322070"/>
          </a:xfrm>
          <a:prstGeom prst="rect">
            <a:avLst/>
          </a:prstGeom>
          <a:noFill/>
        </p:spPr>
        <p:txBody>
          <a:bodyPr wrap="square" rtlCol="0">
            <a:spAutoFit/>
          </a:bodyPr>
          <a:p>
            <a:pPr>
              <a:lnSpc>
                <a:spcPct val="150000"/>
              </a:lnSpc>
            </a:pPr>
            <a:r>
              <a:rPr lang="zh-CN" altLang="en-US" sz="1600" dirty="0" smtClean="0">
                <a:solidFill>
                  <a:schemeClr val="tx1">
                    <a:lumMod val="75000"/>
                    <a:lumOff val="25000"/>
                  </a:schemeClr>
                </a:solidFill>
                <a:latin typeface="+mn-ea"/>
                <a:cs typeface="Lato Light"/>
              </a:rPr>
              <a:t>为讨论方便起见，这里，假设目标为黑色，背景为白色。如下图，我们需要讨论两个概念：连接，连通域。</a:t>
            </a:r>
            <a:endParaRPr lang="zh-CN" altLang="en-US" sz="1600" dirty="0" smtClean="0">
              <a:solidFill>
                <a:schemeClr val="tx1">
                  <a:lumMod val="75000"/>
                  <a:lumOff val="25000"/>
                </a:schemeClr>
              </a:solidFill>
              <a:latin typeface="+mn-ea"/>
              <a:cs typeface="Lato Light"/>
            </a:endParaRPr>
          </a:p>
          <a:p>
            <a:endParaRPr lang="zh-CN" altLang="en-US" sz="1600" dirty="0" smtClean="0">
              <a:solidFill>
                <a:schemeClr val="tx1">
                  <a:lumMod val="75000"/>
                  <a:lumOff val="25000"/>
                </a:schemeClr>
              </a:solidFill>
              <a:latin typeface="+mn-ea"/>
              <a:cs typeface="Lato Light"/>
            </a:endParaRPr>
          </a:p>
          <a:p>
            <a:endParaRPr lang="zh-CN" altLang="en-US" sz="1600" dirty="0" smtClean="0">
              <a:solidFill>
                <a:schemeClr val="tx1">
                  <a:lumMod val="75000"/>
                  <a:lumOff val="25000"/>
                </a:schemeClr>
              </a:solidFill>
              <a:latin typeface="+mn-ea"/>
              <a:cs typeface="Lato Light"/>
            </a:endParaRPr>
          </a:p>
        </p:txBody>
      </p:sp>
      <p:grpSp>
        <p:nvGrpSpPr>
          <p:cNvPr id="506888" name="组合 506887"/>
          <p:cNvGrpSpPr/>
          <p:nvPr/>
        </p:nvGrpSpPr>
        <p:grpSpPr>
          <a:xfrm>
            <a:off x="2536239" y="2571352"/>
            <a:ext cx="2413000" cy="1801675"/>
            <a:chOff x="3163" y="2076"/>
            <a:chExt cx="2083" cy="1611"/>
          </a:xfrm>
        </p:grpSpPr>
        <p:pic>
          <p:nvPicPr>
            <p:cNvPr id="12292" name="图片 506885" descr="3"/>
            <p:cNvPicPr>
              <a:picLocks noChangeAspect="1"/>
            </p:cNvPicPr>
            <p:nvPr/>
          </p:nvPicPr>
          <p:blipFill>
            <a:blip r:embed="rId1">
              <a:biLevel thresh="50000"/>
              <a:grayscl/>
            </a:blip>
            <a:stretch>
              <a:fillRect/>
            </a:stretch>
          </p:blipFill>
          <p:spPr>
            <a:xfrm>
              <a:off x="3163" y="2076"/>
              <a:ext cx="2083" cy="1563"/>
            </a:xfrm>
            <a:prstGeom prst="rect">
              <a:avLst/>
            </a:prstGeom>
            <a:noFill/>
            <a:ln w="28575" cap="flat" cmpd="sng">
              <a:solidFill>
                <a:srgbClr val="CC00CC"/>
              </a:solidFill>
              <a:prstDash val="solid"/>
              <a:miter/>
              <a:headEnd type="none" w="med" len="med"/>
              <a:tailEnd type="none" w="med" len="med"/>
            </a:ln>
          </p:spPr>
        </p:pic>
        <p:sp>
          <p:nvSpPr>
            <p:cNvPr id="12293" name="文本框 506886"/>
            <p:cNvSpPr txBox="1"/>
            <p:nvPr/>
          </p:nvSpPr>
          <p:spPr>
            <a:xfrm>
              <a:off x="3243" y="3385"/>
              <a:ext cx="1723" cy="302"/>
            </a:xfrm>
            <a:prstGeom prst="rect">
              <a:avLst/>
            </a:prstGeom>
            <a:noFill/>
            <a:ln w="9525">
              <a:noFill/>
            </a:ln>
          </p:spPr>
          <p:txBody>
            <a:bodyPr anchor="t">
              <a:spAutoFit/>
            </a:bodyPr>
            <a:p>
              <a:pPr>
                <a:spcBef>
                  <a:spcPct val="50000"/>
                </a:spcBef>
              </a:pPr>
              <a:r>
                <a:rPr lang="zh-CN" altLang="en-US" sz="1600" b="1" dirty="0">
                  <a:latin typeface="Arial" panose="020B0604020202020204" pitchFamily="34" charset="0"/>
                  <a:ea typeface="华文细黑" pitchFamily="2" charset="-122"/>
                </a:rPr>
                <a:t>多个目标物的情况</a:t>
              </a:r>
              <a:endParaRPr lang="zh-CN" altLang="en-US" sz="1600" b="1" dirty="0">
                <a:latin typeface="Arial" panose="020B0604020202020204" pitchFamily="34" charset="0"/>
                <a:ea typeface="华文细黑"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p:tgtEl>
                                          <p:spTgt spid="4"/>
                                        </p:tgtEl>
                                        <p:attrNameLst>
                                          <p:attrName>ppt_y</p:attrName>
                                        </p:attrNameLst>
                                      </p:cBhvr>
                                      <p:tavLst>
                                        <p:tav tm="0">
                                          <p:val>
                                            <p:strVal val="#ppt_y+#ppt_h*1.125000"/>
                                          </p:val>
                                        </p:tav>
                                        <p:tav tm="100000">
                                          <p:val>
                                            <p:strVal val="#ppt_y"/>
                                          </p:val>
                                        </p:tav>
                                      </p:tavLst>
                                    </p:anim>
                                    <p:animEffect transition="in" filter="wipe(up)">
                                      <p:cBhvr>
                                        <p:cTn id="8" dur="800"/>
                                        <p:tgtEl>
                                          <p:spTgt spid="4"/>
                                        </p:tgtEl>
                                      </p:cBhvr>
                                    </p:animEffect>
                                  </p:childTnLst>
                                </p:cTn>
                              </p:par>
                              <p:par>
                                <p:cTn id="9" presetID="42"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506888"/>
                                        </p:tgtEl>
                                        <p:attrNameLst>
                                          <p:attrName>style.visibility</p:attrName>
                                        </p:attrNameLst>
                                      </p:cBhvr>
                                      <p:to>
                                        <p:strVal val="visible"/>
                                      </p:to>
                                    </p:set>
                                    <p:animEffect transition="in" filter="blinds(horizontal)">
                                      <p:cBhvr>
                                        <p:cTn id="18" dur="500"/>
                                        <p:tgtEl>
                                          <p:spTgt spid="5068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Box 81"/>
          <p:cNvSpPr txBox="1"/>
          <p:nvPr/>
        </p:nvSpPr>
        <p:spPr>
          <a:xfrm>
            <a:off x="434340" y="388620"/>
            <a:ext cx="4441825" cy="460375"/>
          </a:xfrm>
          <a:prstGeom prst="rect">
            <a:avLst/>
          </a:prstGeom>
          <a:noFill/>
        </p:spPr>
        <p:txBody>
          <a:bodyPr wrap="square" rtlCol="0">
            <a:spAutoFit/>
          </a:bodyPr>
          <a:p>
            <a:pPr algn="l"/>
            <a:r>
              <a:rPr lang="zh-CN" altLang="en-US" sz="2400" b="1" dirty="0" smtClean="0">
                <a:solidFill>
                  <a:srgbClr val="1399EE"/>
                </a:solidFill>
                <a:latin typeface="+mn-ea"/>
                <a:cs typeface="Glegoo"/>
              </a:rPr>
              <a:t>连接</a:t>
            </a:r>
            <a:endParaRPr lang="zh-CN" altLang="en-US" sz="2400" b="1" dirty="0" smtClean="0">
              <a:solidFill>
                <a:srgbClr val="1399EE"/>
              </a:solidFill>
              <a:latin typeface="+mn-ea"/>
              <a:cs typeface="Glegoo"/>
            </a:endParaRPr>
          </a:p>
        </p:txBody>
      </p:sp>
      <p:sp>
        <p:nvSpPr>
          <p:cNvPr id="5" name="TextBox 47"/>
          <p:cNvSpPr txBox="1"/>
          <p:nvPr/>
        </p:nvSpPr>
        <p:spPr>
          <a:xfrm>
            <a:off x="1157605" y="1182370"/>
            <a:ext cx="6058535" cy="1322070"/>
          </a:xfrm>
          <a:prstGeom prst="rect">
            <a:avLst/>
          </a:prstGeom>
          <a:noFill/>
        </p:spPr>
        <p:txBody>
          <a:bodyPr wrap="square" rtlCol="0">
            <a:spAutoFit/>
          </a:bodyPr>
          <a:p>
            <a:pPr>
              <a:lnSpc>
                <a:spcPct val="150000"/>
              </a:lnSpc>
            </a:pPr>
            <a:r>
              <a:rPr lang="zh-CN" altLang="en-US" sz="1600" dirty="0" smtClean="0">
                <a:solidFill>
                  <a:schemeClr val="tx1">
                    <a:lumMod val="75000"/>
                    <a:lumOff val="25000"/>
                  </a:schemeClr>
                </a:solidFill>
                <a:latin typeface="+mn-ea"/>
                <a:cs typeface="Lato Light"/>
              </a:rPr>
              <a:t>四连接：其四个近邻像素中至少有一个与当前像素相同。</a:t>
            </a:r>
            <a:endParaRPr lang="zh-CN" altLang="en-US" sz="1600" dirty="0" smtClean="0">
              <a:solidFill>
                <a:schemeClr val="tx1">
                  <a:lumMod val="75000"/>
                  <a:lumOff val="25000"/>
                </a:schemeClr>
              </a:solidFill>
              <a:latin typeface="+mn-ea"/>
              <a:cs typeface="Lato Light"/>
            </a:endParaRPr>
          </a:p>
          <a:p>
            <a:pPr>
              <a:lnSpc>
                <a:spcPct val="150000"/>
              </a:lnSpc>
            </a:pPr>
            <a:r>
              <a:rPr lang="zh-CN" altLang="en-US" sz="1600" dirty="0" smtClean="0">
                <a:solidFill>
                  <a:schemeClr val="tx1">
                    <a:lumMod val="75000"/>
                    <a:lumOff val="25000"/>
                  </a:schemeClr>
                </a:solidFill>
                <a:latin typeface="+mn-ea"/>
                <a:cs typeface="Lato Light"/>
              </a:rPr>
              <a:t>八连接：八个近邻像素中至少有一个</a:t>
            </a:r>
            <a:r>
              <a:rPr lang="zh-CN" altLang="en-US" sz="1600" dirty="0" smtClean="0">
                <a:solidFill>
                  <a:schemeClr val="tx1">
                    <a:lumMod val="75000"/>
                    <a:lumOff val="25000"/>
                  </a:schemeClr>
                </a:solidFill>
                <a:latin typeface="+mn-ea"/>
                <a:cs typeface="Lato Light"/>
                <a:sym typeface="+mn-ea"/>
              </a:rPr>
              <a:t>与当前像素相同</a:t>
            </a:r>
            <a:r>
              <a:rPr lang="zh-CN" altLang="en-US" sz="1600" dirty="0" smtClean="0">
                <a:solidFill>
                  <a:schemeClr val="tx1">
                    <a:lumMod val="75000"/>
                    <a:lumOff val="25000"/>
                  </a:schemeClr>
                </a:solidFill>
                <a:latin typeface="+mn-ea"/>
                <a:cs typeface="Lato Light"/>
              </a:rPr>
              <a:t>。</a:t>
            </a:r>
            <a:endParaRPr lang="zh-CN" altLang="en-US" sz="1600" dirty="0" smtClean="0">
              <a:solidFill>
                <a:schemeClr val="tx1">
                  <a:lumMod val="75000"/>
                  <a:lumOff val="25000"/>
                </a:schemeClr>
              </a:solidFill>
              <a:latin typeface="+mn-ea"/>
              <a:cs typeface="Lato Light"/>
            </a:endParaRPr>
          </a:p>
          <a:p>
            <a:endParaRPr lang="zh-CN" altLang="en-US" sz="1600" dirty="0" smtClean="0">
              <a:solidFill>
                <a:schemeClr val="tx1">
                  <a:lumMod val="75000"/>
                  <a:lumOff val="25000"/>
                </a:schemeClr>
              </a:solidFill>
              <a:latin typeface="+mn-ea"/>
              <a:cs typeface="Lato Light"/>
            </a:endParaRPr>
          </a:p>
          <a:p>
            <a:endParaRPr lang="zh-CN" altLang="en-US" sz="1600" dirty="0" smtClean="0">
              <a:solidFill>
                <a:schemeClr val="tx1">
                  <a:lumMod val="75000"/>
                  <a:lumOff val="25000"/>
                </a:schemeClr>
              </a:solidFill>
              <a:latin typeface="+mn-ea"/>
              <a:cs typeface="Lato Light"/>
            </a:endParaRPr>
          </a:p>
        </p:txBody>
      </p:sp>
      <p:sp>
        <p:nvSpPr>
          <p:cNvPr id="2" name="TextBox 81"/>
          <p:cNvSpPr txBox="1"/>
          <p:nvPr/>
        </p:nvSpPr>
        <p:spPr>
          <a:xfrm>
            <a:off x="427355" y="388620"/>
            <a:ext cx="4441825" cy="460375"/>
          </a:xfrm>
          <a:prstGeom prst="rect">
            <a:avLst/>
          </a:prstGeom>
          <a:noFill/>
        </p:spPr>
        <p:txBody>
          <a:bodyPr wrap="square" rtlCol="0">
            <a:spAutoFit/>
          </a:bodyPr>
          <a:p>
            <a:pPr algn="l"/>
            <a:r>
              <a:rPr lang="zh-CN" altLang="en-US" sz="2400" b="1" dirty="0" smtClean="0">
                <a:solidFill>
                  <a:srgbClr val="1399EE"/>
                </a:solidFill>
                <a:latin typeface="+mn-ea"/>
                <a:cs typeface="Glegoo"/>
              </a:rPr>
              <a:t>连接</a:t>
            </a:r>
            <a:endParaRPr lang="zh-CN" altLang="en-US" sz="2400" b="1" dirty="0" smtClean="0">
              <a:solidFill>
                <a:srgbClr val="1399EE"/>
              </a:solidFill>
              <a:latin typeface="+mn-ea"/>
              <a:cs typeface="Glegoo"/>
            </a:endParaRPr>
          </a:p>
        </p:txBody>
      </p:sp>
      <p:pic>
        <p:nvPicPr>
          <p:cNvPr id="6" name="图片 5"/>
          <p:cNvPicPr>
            <a:picLocks noChangeAspect="1"/>
          </p:cNvPicPr>
          <p:nvPr/>
        </p:nvPicPr>
        <p:blipFill>
          <a:blip r:embed="rId1"/>
          <a:stretch>
            <a:fillRect/>
          </a:stretch>
        </p:blipFill>
        <p:spPr>
          <a:xfrm>
            <a:off x="1313815" y="2562225"/>
            <a:ext cx="5448300" cy="12954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p:tgtEl>
                                          <p:spTgt spid="4"/>
                                        </p:tgtEl>
                                        <p:attrNameLst>
                                          <p:attrName>ppt_y</p:attrName>
                                        </p:attrNameLst>
                                      </p:cBhvr>
                                      <p:tavLst>
                                        <p:tav tm="0">
                                          <p:val>
                                            <p:strVal val="#ppt_y+#ppt_h*1.125000"/>
                                          </p:val>
                                        </p:tav>
                                        <p:tav tm="100000">
                                          <p:val>
                                            <p:strVal val="#ppt_y"/>
                                          </p:val>
                                        </p:tav>
                                      </p:tavLst>
                                    </p:anim>
                                    <p:animEffect transition="in" filter="wipe(up)">
                                      <p:cBhvr>
                                        <p:cTn id="8" dur="800"/>
                                        <p:tgtEl>
                                          <p:spTgt spid="4"/>
                                        </p:tgtEl>
                                      </p:cBhvr>
                                    </p:animEffect>
                                  </p:childTnLst>
                                </p:cTn>
                              </p:par>
                              <p:par>
                                <p:cTn id="9" presetID="42"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800"/>
                                        <p:tgtEl>
                                          <p:spTgt spid="2"/>
                                        </p:tgtEl>
                                        <p:attrNameLst>
                                          <p:attrName>ppt_y</p:attrName>
                                        </p:attrNameLst>
                                      </p:cBhvr>
                                      <p:tavLst>
                                        <p:tav tm="0">
                                          <p:val>
                                            <p:strVal val="#ppt_y+#ppt_h*1.125000"/>
                                          </p:val>
                                        </p:tav>
                                        <p:tav tm="100000">
                                          <p:val>
                                            <p:strVal val="#ppt_y"/>
                                          </p:val>
                                        </p:tav>
                                      </p:tavLst>
                                    </p:anim>
                                    <p:animEffect transition="in" filter="wipe(up)">
                                      <p:cBhvr>
                                        <p:cTn id="18" dur="8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Box 81"/>
          <p:cNvSpPr txBox="1"/>
          <p:nvPr/>
        </p:nvSpPr>
        <p:spPr>
          <a:xfrm>
            <a:off x="434340" y="388620"/>
            <a:ext cx="4441825" cy="460375"/>
          </a:xfrm>
          <a:prstGeom prst="rect">
            <a:avLst/>
          </a:prstGeom>
          <a:noFill/>
        </p:spPr>
        <p:txBody>
          <a:bodyPr wrap="square" rtlCol="0">
            <a:spAutoFit/>
          </a:bodyPr>
          <a:p>
            <a:pPr algn="l"/>
            <a:r>
              <a:rPr lang="zh-CN" altLang="en-US" sz="2400" b="1" dirty="0" smtClean="0">
                <a:solidFill>
                  <a:srgbClr val="1399EE"/>
                </a:solidFill>
                <a:latin typeface="+mn-ea"/>
                <a:cs typeface="Glegoo"/>
              </a:rPr>
              <a:t>连通域</a:t>
            </a:r>
            <a:endParaRPr lang="zh-CN" altLang="en-US" sz="2400" b="1" dirty="0" smtClean="0">
              <a:solidFill>
                <a:srgbClr val="1399EE"/>
              </a:solidFill>
              <a:latin typeface="+mn-ea"/>
              <a:cs typeface="Glegoo"/>
            </a:endParaRPr>
          </a:p>
        </p:txBody>
      </p:sp>
      <p:sp>
        <p:nvSpPr>
          <p:cNvPr id="5" name="TextBox 47"/>
          <p:cNvSpPr txBox="1"/>
          <p:nvPr/>
        </p:nvSpPr>
        <p:spPr>
          <a:xfrm>
            <a:off x="1157605" y="1182370"/>
            <a:ext cx="6058535" cy="460375"/>
          </a:xfrm>
          <a:prstGeom prst="rect">
            <a:avLst/>
          </a:prstGeom>
          <a:noFill/>
        </p:spPr>
        <p:txBody>
          <a:bodyPr wrap="square" rtlCol="0">
            <a:spAutoFit/>
          </a:bodyPr>
          <a:p>
            <a:pPr>
              <a:lnSpc>
                <a:spcPct val="150000"/>
              </a:lnSpc>
            </a:pPr>
            <a:r>
              <a:rPr lang="zh-CN" altLang="en-US" sz="1600" dirty="0" smtClean="0">
                <a:solidFill>
                  <a:schemeClr val="tx1">
                    <a:lumMod val="75000"/>
                    <a:lumOff val="25000"/>
                  </a:schemeClr>
                </a:solidFill>
                <a:latin typeface="+mn-ea"/>
                <a:cs typeface="Lato Light"/>
              </a:rPr>
              <a:t>将相互连在一起的黑色像素的集合称为一个连通域。</a:t>
            </a:r>
            <a:endParaRPr lang="zh-CN" altLang="en-US" sz="1600" dirty="0" smtClean="0">
              <a:solidFill>
                <a:schemeClr val="tx1">
                  <a:lumMod val="75000"/>
                  <a:lumOff val="25000"/>
                </a:schemeClr>
              </a:solidFill>
              <a:latin typeface="+mn-ea"/>
              <a:cs typeface="Lato Light"/>
            </a:endParaRPr>
          </a:p>
        </p:txBody>
      </p:sp>
      <p:grpSp>
        <p:nvGrpSpPr>
          <p:cNvPr id="264342" name="组合 264341"/>
          <p:cNvGrpSpPr>
            <a:grpSpLocks noChangeAspect="1"/>
          </p:cNvGrpSpPr>
          <p:nvPr/>
        </p:nvGrpSpPr>
        <p:grpSpPr>
          <a:xfrm>
            <a:off x="1336993" y="2417763"/>
            <a:ext cx="1439862" cy="1439862"/>
            <a:chOff x="1056" y="2448"/>
            <a:chExt cx="676" cy="676"/>
          </a:xfrm>
        </p:grpSpPr>
        <p:sp>
          <p:nvSpPr>
            <p:cNvPr id="16388" name="矩形 264222"/>
            <p:cNvSpPr>
              <a:spLocks noChangeAspect="1"/>
            </p:cNvSpPr>
            <p:nvPr/>
          </p:nvSpPr>
          <p:spPr>
            <a:xfrm>
              <a:off x="1056" y="2448"/>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6389" name="矩形 264223"/>
            <p:cNvSpPr>
              <a:spLocks noChangeAspect="1"/>
            </p:cNvSpPr>
            <p:nvPr/>
          </p:nvSpPr>
          <p:spPr>
            <a:xfrm>
              <a:off x="1169" y="2448"/>
              <a:ext cx="114" cy="114"/>
            </a:xfrm>
            <a:prstGeom prst="rect">
              <a:avLst/>
            </a:prstGeom>
            <a:solidFill>
              <a:srgbClr val="FF66FF"/>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6390" name="矩形 264224"/>
            <p:cNvSpPr>
              <a:spLocks noChangeAspect="1"/>
            </p:cNvSpPr>
            <p:nvPr/>
          </p:nvSpPr>
          <p:spPr>
            <a:xfrm>
              <a:off x="1282" y="2448"/>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6391" name="矩形 264225"/>
            <p:cNvSpPr>
              <a:spLocks noChangeAspect="1"/>
            </p:cNvSpPr>
            <p:nvPr/>
          </p:nvSpPr>
          <p:spPr>
            <a:xfrm>
              <a:off x="1056" y="2561"/>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6392" name="矩形 264226"/>
            <p:cNvSpPr>
              <a:spLocks noChangeAspect="1"/>
            </p:cNvSpPr>
            <p:nvPr/>
          </p:nvSpPr>
          <p:spPr>
            <a:xfrm>
              <a:off x="1169" y="2561"/>
              <a:ext cx="114" cy="114"/>
            </a:xfrm>
            <a:prstGeom prst="rect">
              <a:avLst/>
            </a:prstGeom>
            <a:solidFill>
              <a:srgbClr val="FF66FF"/>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6393" name="矩形 264227"/>
            <p:cNvSpPr>
              <a:spLocks noChangeAspect="1"/>
            </p:cNvSpPr>
            <p:nvPr/>
          </p:nvSpPr>
          <p:spPr>
            <a:xfrm>
              <a:off x="1282" y="2561"/>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6394" name="矩形 264228"/>
            <p:cNvSpPr>
              <a:spLocks noChangeAspect="1"/>
            </p:cNvSpPr>
            <p:nvPr/>
          </p:nvSpPr>
          <p:spPr>
            <a:xfrm>
              <a:off x="1056" y="2674"/>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6395" name="矩形 264229"/>
            <p:cNvSpPr>
              <a:spLocks noChangeAspect="1"/>
            </p:cNvSpPr>
            <p:nvPr/>
          </p:nvSpPr>
          <p:spPr>
            <a:xfrm>
              <a:off x="1169" y="2674"/>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6396" name="矩形 264230"/>
            <p:cNvSpPr>
              <a:spLocks noChangeAspect="1"/>
            </p:cNvSpPr>
            <p:nvPr/>
          </p:nvSpPr>
          <p:spPr>
            <a:xfrm>
              <a:off x="1282" y="2674"/>
              <a:ext cx="114" cy="114"/>
            </a:xfrm>
            <a:prstGeom prst="rect">
              <a:avLst/>
            </a:prstGeom>
            <a:solidFill>
              <a:srgbClr val="FF66FF"/>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6397" name="矩形 264232"/>
            <p:cNvSpPr>
              <a:spLocks noChangeAspect="1"/>
            </p:cNvSpPr>
            <p:nvPr/>
          </p:nvSpPr>
          <p:spPr>
            <a:xfrm>
              <a:off x="1392" y="2448"/>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6398" name="矩形 264233"/>
            <p:cNvSpPr>
              <a:spLocks noChangeAspect="1"/>
            </p:cNvSpPr>
            <p:nvPr/>
          </p:nvSpPr>
          <p:spPr>
            <a:xfrm>
              <a:off x="1505" y="2448"/>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6399" name="矩形 264234"/>
            <p:cNvSpPr>
              <a:spLocks noChangeAspect="1"/>
            </p:cNvSpPr>
            <p:nvPr/>
          </p:nvSpPr>
          <p:spPr>
            <a:xfrm>
              <a:off x="1618" y="2448"/>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6400" name="矩形 264235"/>
            <p:cNvSpPr>
              <a:spLocks noChangeAspect="1"/>
            </p:cNvSpPr>
            <p:nvPr/>
          </p:nvSpPr>
          <p:spPr>
            <a:xfrm>
              <a:off x="1392" y="2561"/>
              <a:ext cx="114" cy="114"/>
            </a:xfrm>
            <a:prstGeom prst="rect">
              <a:avLst/>
            </a:prstGeom>
            <a:solidFill>
              <a:srgbClr val="FF66FF"/>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6401" name="矩形 264236"/>
            <p:cNvSpPr>
              <a:spLocks noChangeAspect="1"/>
            </p:cNvSpPr>
            <p:nvPr/>
          </p:nvSpPr>
          <p:spPr>
            <a:xfrm>
              <a:off x="1505" y="2561"/>
              <a:ext cx="114" cy="114"/>
            </a:xfrm>
            <a:prstGeom prst="rect">
              <a:avLst/>
            </a:prstGeom>
            <a:solidFill>
              <a:srgbClr val="FF66FF"/>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6402" name="矩形 264237"/>
            <p:cNvSpPr>
              <a:spLocks noChangeAspect="1"/>
            </p:cNvSpPr>
            <p:nvPr/>
          </p:nvSpPr>
          <p:spPr>
            <a:xfrm>
              <a:off x="1618" y="2561"/>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6403" name="矩形 264238"/>
            <p:cNvSpPr>
              <a:spLocks noChangeAspect="1"/>
            </p:cNvSpPr>
            <p:nvPr/>
          </p:nvSpPr>
          <p:spPr>
            <a:xfrm>
              <a:off x="1392" y="2674"/>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6404" name="矩形 264239"/>
            <p:cNvSpPr>
              <a:spLocks noChangeAspect="1"/>
            </p:cNvSpPr>
            <p:nvPr/>
          </p:nvSpPr>
          <p:spPr>
            <a:xfrm>
              <a:off x="1505" y="2674"/>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6405" name="矩形 264240"/>
            <p:cNvSpPr>
              <a:spLocks noChangeAspect="1"/>
            </p:cNvSpPr>
            <p:nvPr/>
          </p:nvSpPr>
          <p:spPr>
            <a:xfrm>
              <a:off x="1618" y="2674"/>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6406" name="矩形 264242"/>
            <p:cNvSpPr>
              <a:spLocks noChangeAspect="1"/>
            </p:cNvSpPr>
            <p:nvPr/>
          </p:nvSpPr>
          <p:spPr>
            <a:xfrm>
              <a:off x="1056" y="2784"/>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6407" name="矩形 264243"/>
            <p:cNvSpPr>
              <a:spLocks noChangeAspect="1"/>
            </p:cNvSpPr>
            <p:nvPr/>
          </p:nvSpPr>
          <p:spPr>
            <a:xfrm>
              <a:off x="1169" y="2784"/>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6408" name="矩形 264244"/>
            <p:cNvSpPr>
              <a:spLocks noChangeAspect="1"/>
            </p:cNvSpPr>
            <p:nvPr/>
          </p:nvSpPr>
          <p:spPr>
            <a:xfrm>
              <a:off x="1282" y="2784"/>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6409" name="矩形 264245"/>
            <p:cNvSpPr>
              <a:spLocks noChangeAspect="1"/>
            </p:cNvSpPr>
            <p:nvPr/>
          </p:nvSpPr>
          <p:spPr>
            <a:xfrm>
              <a:off x="1056" y="2897"/>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6410" name="矩形 264246"/>
            <p:cNvSpPr>
              <a:spLocks noChangeAspect="1"/>
            </p:cNvSpPr>
            <p:nvPr/>
          </p:nvSpPr>
          <p:spPr>
            <a:xfrm>
              <a:off x="1169" y="2897"/>
              <a:ext cx="114" cy="114"/>
            </a:xfrm>
            <a:prstGeom prst="rect">
              <a:avLst/>
            </a:prstGeom>
            <a:solidFill>
              <a:srgbClr val="FF66FF"/>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6411" name="矩形 264247"/>
            <p:cNvSpPr>
              <a:spLocks noChangeAspect="1"/>
            </p:cNvSpPr>
            <p:nvPr/>
          </p:nvSpPr>
          <p:spPr>
            <a:xfrm>
              <a:off x="1282" y="2897"/>
              <a:ext cx="114" cy="114"/>
            </a:xfrm>
            <a:prstGeom prst="rect">
              <a:avLst/>
            </a:prstGeom>
            <a:solidFill>
              <a:srgbClr val="FF66FF"/>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6412" name="矩形 264248"/>
            <p:cNvSpPr>
              <a:spLocks noChangeAspect="1"/>
            </p:cNvSpPr>
            <p:nvPr/>
          </p:nvSpPr>
          <p:spPr>
            <a:xfrm>
              <a:off x="1056" y="3010"/>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6413" name="矩形 264249"/>
            <p:cNvSpPr>
              <a:spLocks noChangeAspect="1"/>
            </p:cNvSpPr>
            <p:nvPr/>
          </p:nvSpPr>
          <p:spPr>
            <a:xfrm>
              <a:off x="1169" y="3010"/>
              <a:ext cx="114" cy="114"/>
            </a:xfrm>
            <a:prstGeom prst="rect">
              <a:avLst/>
            </a:prstGeom>
            <a:solidFill>
              <a:srgbClr val="FF66FF"/>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6414" name="矩形 264250"/>
            <p:cNvSpPr>
              <a:spLocks noChangeAspect="1"/>
            </p:cNvSpPr>
            <p:nvPr/>
          </p:nvSpPr>
          <p:spPr>
            <a:xfrm>
              <a:off x="1282" y="3010"/>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6415" name="矩形 264252"/>
            <p:cNvSpPr>
              <a:spLocks noChangeAspect="1"/>
            </p:cNvSpPr>
            <p:nvPr/>
          </p:nvSpPr>
          <p:spPr>
            <a:xfrm>
              <a:off x="1392" y="2784"/>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6416" name="矩形 264253"/>
            <p:cNvSpPr>
              <a:spLocks noChangeAspect="1"/>
            </p:cNvSpPr>
            <p:nvPr/>
          </p:nvSpPr>
          <p:spPr>
            <a:xfrm>
              <a:off x="1505" y="2784"/>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6417" name="矩形 264254"/>
            <p:cNvSpPr>
              <a:spLocks noChangeAspect="1"/>
            </p:cNvSpPr>
            <p:nvPr/>
          </p:nvSpPr>
          <p:spPr>
            <a:xfrm>
              <a:off x="1618" y="2784"/>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6418" name="矩形 264255"/>
            <p:cNvSpPr>
              <a:spLocks noChangeAspect="1"/>
            </p:cNvSpPr>
            <p:nvPr/>
          </p:nvSpPr>
          <p:spPr>
            <a:xfrm>
              <a:off x="1392" y="2897"/>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6419" name="矩形 264256"/>
            <p:cNvSpPr>
              <a:spLocks noChangeAspect="1"/>
            </p:cNvSpPr>
            <p:nvPr/>
          </p:nvSpPr>
          <p:spPr>
            <a:xfrm>
              <a:off x="1505" y="2897"/>
              <a:ext cx="114" cy="114"/>
            </a:xfrm>
            <a:prstGeom prst="rect">
              <a:avLst/>
            </a:prstGeom>
            <a:solidFill>
              <a:srgbClr val="FF66FF"/>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6420" name="矩形 264257"/>
            <p:cNvSpPr>
              <a:spLocks noChangeAspect="1"/>
            </p:cNvSpPr>
            <p:nvPr/>
          </p:nvSpPr>
          <p:spPr>
            <a:xfrm>
              <a:off x="1618" y="2897"/>
              <a:ext cx="114" cy="114"/>
            </a:xfrm>
            <a:prstGeom prst="rect">
              <a:avLst/>
            </a:prstGeom>
            <a:solidFill>
              <a:srgbClr val="FF66FF"/>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6421" name="矩形 264258"/>
            <p:cNvSpPr>
              <a:spLocks noChangeAspect="1"/>
            </p:cNvSpPr>
            <p:nvPr/>
          </p:nvSpPr>
          <p:spPr>
            <a:xfrm>
              <a:off x="1392" y="3010"/>
              <a:ext cx="114" cy="114"/>
            </a:xfrm>
            <a:prstGeom prst="rect">
              <a:avLst/>
            </a:prstGeom>
            <a:solidFill>
              <a:srgbClr val="FF66FF"/>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6422" name="矩形 264259"/>
            <p:cNvSpPr>
              <a:spLocks noChangeAspect="1"/>
            </p:cNvSpPr>
            <p:nvPr/>
          </p:nvSpPr>
          <p:spPr>
            <a:xfrm>
              <a:off x="1505" y="3010"/>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6423" name="矩形 264260"/>
            <p:cNvSpPr>
              <a:spLocks noChangeAspect="1"/>
            </p:cNvSpPr>
            <p:nvPr/>
          </p:nvSpPr>
          <p:spPr>
            <a:xfrm>
              <a:off x="1618" y="3010"/>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sp>
        <p:nvSpPr>
          <p:cNvPr id="3" name="TextBox 47"/>
          <p:cNvSpPr txBox="1"/>
          <p:nvPr/>
        </p:nvSpPr>
        <p:spPr>
          <a:xfrm>
            <a:off x="3302635" y="2660650"/>
            <a:ext cx="3611880" cy="829945"/>
          </a:xfrm>
          <a:prstGeom prst="rect">
            <a:avLst/>
          </a:prstGeom>
          <a:noFill/>
        </p:spPr>
        <p:txBody>
          <a:bodyPr wrap="square" rtlCol="0">
            <a:spAutoFit/>
          </a:bodyPr>
          <a:p>
            <a:pPr marL="342900" indent="-342900">
              <a:lnSpc>
                <a:spcPct val="150000"/>
              </a:lnSpc>
              <a:buFont typeface="+mj-lt"/>
              <a:buAutoNum type="alphaLcParenR"/>
            </a:pPr>
            <a:r>
              <a:rPr lang="zh-CN" altLang="en-US" sz="1600" dirty="0" smtClean="0">
                <a:solidFill>
                  <a:schemeClr val="tx1">
                    <a:lumMod val="75000"/>
                    <a:lumOff val="25000"/>
                  </a:schemeClr>
                </a:solidFill>
                <a:latin typeface="+mn-ea"/>
                <a:cs typeface="Lato Light"/>
              </a:rPr>
              <a:t>四连接意义下为6个连通域。</a:t>
            </a:r>
            <a:endParaRPr lang="zh-CN" altLang="en-US" sz="1600" dirty="0" smtClean="0">
              <a:solidFill>
                <a:schemeClr val="tx1">
                  <a:lumMod val="75000"/>
                  <a:lumOff val="25000"/>
                </a:schemeClr>
              </a:solidFill>
              <a:latin typeface="+mn-ea"/>
              <a:cs typeface="Lato Light"/>
            </a:endParaRPr>
          </a:p>
          <a:p>
            <a:pPr marL="342900" indent="-342900">
              <a:lnSpc>
                <a:spcPct val="150000"/>
              </a:lnSpc>
              <a:buFont typeface="+mj-lt"/>
              <a:buAutoNum type="alphaLcParenR"/>
            </a:pPr>
            <a:r>
              <a:rPr lang="zh-CN" altLang="en-US" sz="1600" dirty="0" smtClean="0">
                <a:solidFill>
                  <a:schemeClr val="tx1">
                    <a:lumMod val="75000"/>
                    <a:lumOff val="25000"/>
                  </a:schemeClr>
                </a:solidFill>
                <a:latin typeface="+mn-ea"/>
                <a:cs typeface="Lato Light"/>
              </a:rPr>
              <a:t>八连接意义下为2个连通域。</a:t>
            </a:r>
            <a:endParaRPr lang="zh-CN" altLang="en-US" sz="1600" dirty="0" smtClean="0">
              <a:solidFill>
                <a:schemeClr val="tx1">
                  <a:lumMod val="75000"/>
                  <a:lumOff val="25000"/>
                </a:schemeClr>
              </a:solidFill>
              <a:latin typeface="+mn-ea"/>
              <a:cs typeface="Lato Ligh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p:tgtEl>
                                          <p:spTgt spid="4"/>
                                        </p:tgtEl>
                                        <p:attrNameLst>
                                          <p:attrName>ppt_y</p:attrName>
                                        </p:attrNameLst>
                                      </p:cBhvr>
                                      <p:tavLst>
                                        <p:tav tm="0">
                                          <p:val>
                                            <p:strVal val="#ppt_y+#ppt_h*1.125000"/>
                                          </p:val>
                                        </p:tav>
                                        <p:tav tm="100000">
                                          <p:val>
                                            <p:strVal val="#ppt_y"/>
                                          </p:val>
                                        </p:tav>
                                      </p:tavLst>
                                    </p:anim>
                                    <p:animEffect transition="in" filter="wipe(up)">
                                      <p:cBhvr>
                                        <p:cTn id="8" dur="800"/>
                                        <p:tgtEl>
                                          <p:spTgt spid="4"/>
                                        </p:tgtEl>
                                      </p:cBhvr>
                                    </p:animEffect>
                                  </p:childTnLst>
                                </p:cTn>
                              </p:par>
                              <p:par>
                                <p:cTn id="9" presetID="42"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64342"/>
                                        </p:tgtEl>
                                        <p:attrNameLst>
                                          <p:attrName>style.visibility</p:attrName>
                                        </p:attrNameLst>
                                      </p:cBhvr>
                                      <p:to>
                                        <p:strVal val="visible"/>
                                      </p:to>
                                    </p:set>
                                    <p:animEffect transition="in" filter="blinds(horizontal)">
                                      <p:cBhvr>
                                        <p:cTn id="18" dur="500"/>
                                        <p:tgtEl>
                                          <p:spTgt spid="264342"/>
                                        </p:tgtEl>
                                      </p:cBhvr>
                                    </p:animEffect>
                                  </p:childTnLst>
                                </p:cTn>
                              </p:par>
                              <p:par>
                                <p:cTn id="19" presetID="42"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Box 81"/>
          <p:cNvSpPr txBox="1"/>
          <p:nvPr/>
        </p:nvSpPr>
        <p:spPr>
          <a:xfrm>
            <a:off x="434340" y="388620"/>
            <a:ext cx="4441825" cy="460375"/>
          </a:xfrm>
          <a:prstGeom prst="rect">
            <a:avLst/>
          </a:prstGeom>
          <a:noFill/>
        </p:spPr>
        <p:txBody>
          <a:bodyPr wrap="square" rtlCol="0">
            <a:spAutoFit/>
          </a:bodyPr>
          <a:p>
            <a:pPr algn="l"/>
            <a:r>
              <a:rPr lang="zh-CN" altLang="en-US" sz="2400" b="1" dirty="0" smtClean="0">
                <a:solidFill>
                  <a:srgbClr val="1399EE"/>
                </a:solidFill>
                <a:latin typeface="+mn-ea"/>
                <a:cs typeface="Glegoo"/>
              </a:rPr>
              <a:t>二值化图像的分析方法</a:t>
            </a:r>
            <a:endParaRPr lang="zh-CN" altLang="en-US" sz="2400" b="1" dirty="0" smtClean="0">
              <a:solidFill>
                <a:srgbClr val="1399EE"/>
              </a:solidFill>
              <a:latin typeface="+mn-ea"/>
              <a:cs typeface="Glegoo"/>
            </a:endParaRPr>
          </a:p>
        </p:txBody>
      </p:sp>
      <p:sp>
        <p:nvSpPr>
          <p:cNvPr id="5" name="TextBox 47"/>
          <p:cNvSpPr txBox="1"/>
          <p:nvPr/>
        </p:nvSpPr>
        <p:spPr>
          <a:xfrm>
            <a:off x="1157605" y="1182370"/>
            <a:ext cx="6058535" cy="460375"/>
          </a:xfrm>
          <a:prstGeom prst="rect">
            <a:avLst/>
          </a:prstGeom>
          <a:noFill/>
        </p:spPr>
        <p:txBody>
          <a:bodyPr wrap="square" rtlCol="0">
            <a:spAutoFit/>
          </a:bodyPr>
          <a:p>
            <a:pPr>
              <a:lnSpc>
                <a:spcPct val="150000"/>
              </a:lnSpc>
            </a:pPr>
            <a:r>
              <a:rPr lang="zh-CN" altLang="en-US" sz="1600" dirty="0" smtClean="0">
                <a:solidFill>
                  <a:schemeClr val="tx1">
                    <a:lumMod val="75000"/>
                    <a:lumOff val="25000"/>
                  </a:schemeClr>
                </a:solidFill>
                <a:latin typeface="+mn-ea"/>
                <a:cs typeface="Lato Light"/>
              </a:rPr>
              <a:t>将相互连在一起的黑色像素的集合称为一个连通域。</a:t>
            </a:r>
            <a:endParaRPr lang="zh-CN" altLang="en-US" sz="1600" dirty="0" smtClean="0">
              <a:solidFill>
                <a:schemeClr val="tx1">
                  <a:lumMod val="75000"/>
                  <a:lumOff val="25000"/>
                </a:schemeClr>
              </a:solidFill>
              <a:latin typeface="+mn-ea"/>
              <a:cs typeface="Lato Light"/>
            </a:endParaRPr>
          </a:p>
        </p:txBody>
      </p:sp>
      <p:sp>
        <p:nvSpPr>
          <p:cNvPr id="3" name="TextBox 47"/>
          <p:cNvSpPr txBox="1"/>
          <p:nvPr/>
        </p:nvSpPr>
        <p:spPr>
          <a:xfrm>
            <a:off x="1812290" y="2209800"/>
            <a:ext cx="3611880" cy="1568450"/>
          </a:xfrm>
          <a:prstGeom prst="rect">
            <a:avLst/>
          </a:prstGeom>
          <a:noFill/>
        </p:spPr>
        <p:txBody>
          <a:bodyPr wrap="square" rtlCol="0">
            <a:spAutoFit/>
          </a:bodyPr>
          <a:p>
            <a:pPr marL="342900" indent="-342900">
              <a:lnSpc>
                <a:spcPct val="150000"/>
              </a:lnSpc>
              <a:buFont typeface="+mj-lt"/>
              <a:buAutoNum type="alphaLcParenR"/>
            </a:pPr>
            <a:r>
              <a:rPr lang="zh-CN" altLang="en-US" sz="1600" dirty="0" smtClean="0">
                <a:solidFill>
                  <a:schemeClr val="tx1">
                    <a:lumMod val="75000"/>
                    <a:lumOff val="25000"/>
                  </a:schemeClr>
                </a:solidFill>
                <a:latin typeface="+mn-ea"/>
                <a:cs typeface="Lato Light"/>
              </a:rPr>
              <a:t>贴标签</a:t>
            </a:r>
            <a:endParaRPr lang="zh-CN" altLang="en-US" sz="1600" dirty="0" smtClean="0">
              <a:solidFill>
                <a:schemeClr val="tx1">
                  <a:lumMod val="75000"/>
                  <a:lumOff val="25000"/>
                </a:schemeClr>
              </a:solidFill>
              <a:latin typeface="+mn-ea"/>
              <a:cs typeface="Lato Light"/>
            </a:endParaRPr>
          </a:p>
          <a:p>
            <a:pPr marL="342900" indent="-342900">
              <a:lnSpc>
                <a:spcPct val="150000"/>
              </a:lnSpc>
              <a:buFont typeface="+mj-lt"/>
              <a:buAutoNum type="alphaLcParenR"/>
            </a:pPr>
            <a:r>
              <a:rPr lang="zh-CN" altLang="en-US" sz="1600" dirty="0" smtClean="0">
                <a:solidFill>
                  <a:schemeClr val="tx1">
                    <a:lumMod val="75000"/>
                    <a:lumOff val="25000"/>
                  </a:schemeClr>
                </a:solidFill>
                <a:latin typeface="+mn-ea"/>
                <a:cs typeface="Lato Light"/>
              </a:rPr>
              <a:t>腐蚀</a:t>
            </a:r>
            <a:endParaRPr lang="zh-CN" altLang="en-US" sz="1600" dirty="0" smtClean="0">
              <a:solidFill>
                <a:schemeClr val="tx1">
                  <a:lumMod val="75000"/>
                  <a:lumOff val="25000"/>
                </a:schemeClr>
              </a:solidFill>
              <a:latin typeface="+mn-ea"/>
              <a:cs typeface="Lato Light"/>
            </a:endParaRPr>
          </a:p>
          <a:p>
            <a:pPr marL="342900" indent="-342900">
              <a:lnSpc>
                <a:spcPct val="150000"/>
              </a:lnSpc>
              <a:buFont typeface="+mj-lt"/>
              <a:buAutoNum type="alphaLcParenR"/>
            </a:pPr>
            <a:r>
              <a:rPr lang="zh-CN" altLang="en-US" sz="1600" dirty="0" smtClean="0">
                <a:solidFill>
                  <a:schemeClr val="tx1">
                    <a:lumMod val="75000"/>
                    <a:lumOff val="25000"/>
                  </a:schemeClr>
                </a:solidFill>
                <a:latin typeface="+mn-ea"/>
                <a:cs typeface="Lato Light"/>
              </a:rPr>
              <a:t>膨胀</a:t>
            </a:r>
            <a:endParaRPr lang="zh-CN" altLang="en-US" sz="1600" dirty="0" smtClean="0">
              <a:solidFill>
                <a:schemeClr val="tx1">
                  <a:lumMod val="75000"/>
                  <a:lumOff val="25000"/>
                </a:schemeClr>
              </a:solidFill>
              <a:latin typeface="+mn-ea"/>
              <a:cs typeface="Lato Light"/>
            </a:endParaRPr>
          </a:p>
          <a:p>
            <a:pPr marL="342900" indent="-342900">
              <a:lnSpc>
                <a:spcPct val="150000"/>
              </a:lnSpc>
              <a:buFont typeface="+mj-lt"/>
              <a:buAutoNum type="alphaLcParenR"/>
            </a:pPr>
            <a:r>
              <a:rPr lang="zh-CN" altLang="en-US" sz="1600" dirty="0" smtClean="0">
                <a:solidFill>
                  <a:schemeClr val="tx1">
                    <a:lumMod val="75000"/>
                    <a:lumOff val="25000"/>
                  </a:schemeClr>
                </a:solidFill>
                <a:latin typeface="+mn-ea"/>
                <a:cs typeface="Lato Light"/>
              </a:rPr>
              <a:t>开运算与闭运算</a:t>
            </a:r>
            <a:endParaRPr lang="zh-CN" altLang="en-US" sz="1600" dirty="0" smtClean="0">
              <a:solidFill>
                <a:schemeClr val="tx1">
                  <a:lumMod val="75000"/>
                  <a:lumOff val="25000"/>
                </a:schemeClr>
              </a:solidFill>
              <a:latin typeface="+mn-ea"/>
              <a:cs typeface="Lato Ligh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p:tgtEl>
                                          <p:spTgt spid="4"/>
                                        </p:tgtEl>
                                        <p:attrNameLst>
                                          <p:attrName>ppt_y</p:attrName>
                                        </p:attrNameLst>
                                      </p:cBhvr>
                                      <p:tavLst>
                                        <p:tav tm="0">
                                          <p:val>
                                            <p:strVal val="#ppt_y+#ppt_h*1.125000"/>
                                          </p:val>
                                        </p:tav>
                                        <p:tav tm="100000">
                                          <p:val>
                                            <p:strVal val="#ppt_y"/>
                                          </p:val>
                                        </p:tav>
                                      </p:tavLst>
                                    </p:anim>
                                    <p:animEffect transition="in" filter="wipe(up)">
                                      <p:cBhvr>
                                        <p:cTn id="8" dur="800"/>
                                        <p:tgtEl>
                                          <p:spTgt spid="4"/>
                                        </p:tgtEl>
                                      </p:cBhvr>
                                    </p:animEffect>
                                  </p:childTnLst>
                                </p:cTn>
                              </p:par>
                              <p:par>
                                <p:cTn id="9" presetID="42"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anim calcmode="lin" valueType="num">
                                      <p:cBhvr>
                                        <p:cTn id="17" dur="1000" fill="hold"/>
                                        <p:tgtEl>
                                          <p:spTgt spid="3"/>
                                        </p:tgtEl>
                                        <p:attrNameLst>
                                          <p:attrName>ppt_x</p:attrName>
                                        </p:attrNameLst>
                                      </p:cBhvr>
                                      <p:tavLst>
                                        <p:tav tm="0">
                                          <p:val>
                                            <p:strVal val="#ppt_x"/>
                                          </p:val>
                                        </p:tav>
                                        <p:tav tm="100000">
                                          <p:val>
                                            <p:strVal val="#ppt_x"/>
                                          </p:val>
                                        </p:tav>
                                      </p:tavLst>
                                    </p:anim>
                                    <p:anim calcmode="lin" valueType="num">
                                      <p:cBhvr>
                                        <p:cTn id="1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Box 81"/>
          <p:cNvSpPr txBox="1"/>
          <p:nvPr/>
        </p:nvSpPr>
        <p:spPr>
          <a:xfrm>
            <a:off x="434340" y="388620"/>
            <a:ext cx="4441825" cy="460375"/>
          </a:xfrm>
          <a:prstGeom prst="rect">
            <a:avLst/>
          </a:prstGeom>
          <a:noFill/>
        </p:spPr>
        <p:txBody>
          <a:bodyPr wrap="square" rtlCol="0">
            <a:spAutoFit/>
          </a:bodyPr>
          <a:p>
            <a:pPr algn="l"/>
            <a:r>
              <a:rPr lang="zh-CN" altLang="en-US" sz="2400" b="1" dirty="0" smtClean="0">
                <a:solidFill>
                  <a:srgbClr val="1399EE"/>
                </a:solidFill>
                <a:latin typeface="+mn-ea"/>
                <a:cs typeface="Glegoo"/>
              </a:rPr>
              <a:t>贴标签</a:t>
            </a:r>
            <a:endParaRPr lang="zh-CN" altLang="en-US" sz="2400" b="1" dirty="0" smtClean="0">
              <a:solidFill>
                <a:srgbClr val="1399EE"/>
              </a:solidFill>
              <a:latin typeface="+mn-ea"/>
              <a:cs typeface="Glegoo"/>
            </a:endParaRPr>
          </a:p>
        </p:txBody>
      </p:sp>
      <p:sp>
        <p:nvSpPr>
          <p:cNvPr id="5" name="TextBox 47"/>
          <p:cNvSpPr txBox="1"/>
          <p:nvPr/>
        </p:nvSpPr>
        <p:spPr>
          <a:xfrm>
            <a:off x="1157605" y="1182370"/>
            <a:ext cx="6058535" cy="829945"/>
          </a:xfrm>
          <a:prstGeom prst="rect">
            <a:avLst/>
          </a:prstGeom>
          <a:noFill/>
        </p:spPr>
        <p:txBody>
          <a:bodyPr wrap="square" rtlCol="0">
            <a:spAutoFit/>
          </a:bodyPr>
          <a:p>
            <a:pPr>
              <a:lnSpc>
                <a:spcPct val="150000"/>
              </a:lnSpc>
            </a:pPr>
            <a:r>
              <a:rPr lang="zh-CN" altLang="en-US" sz="1600" dirty="0" smtClean="0">
                <a:solidFill>
                  <a:schemeClr val="tx1">
                    <a:lumMod val="75000"/>
                    <a:lumOff val="25000"/>
                  </a:schemeClr>
                </a:solidFill>
                <a:latin typeface="+mn-ea"/>
                <a:cs typeface="Lato Light"/>
              </a:rPr>
              <a:t>这是分析方法中的一种基本思路，我们认为不同的连通域代表了不同的目标，为了加以区别，需要对不同的连通域进行标识。</a:t>
            </a:r>
            <a:endParaRPr lang="zh-CN" altLang="en-US" sz="1600" dirty="0" smtClean="0">
              <a:solidFill>
                <a:schemeClr val="tx1">
                  <a:lumMod val="75000"/>
                  <a:lumOff val="25000"/>
                </a:schemeClr>
              </a:solidFill>
              <a:latin typeface="+mn-ea"/>
              <a:cs typeface="Lato Light"/>
            </a:endParaRPr>
          </a:p>
        </p:txBody>
      </p:sp>
      <p:sp>
        <p:nvSpPr>
          <p:cNvPr id="265302" name="右箭头 265301"/>
          <p:cNvSpPr/>
          <p:nvPr/>
        </p:nvSpPr>
        <p:spPr>
          <a:xfrm>
            <a:off x="3505200" y="3234055"/>
            <a:ext cx="1371600" cy="228600"/>
          </a:xfrm>
          <a:prstGeom prst="rightArrow">
            <a:avLst>
              <a:gd name="adj1" fmla="val 50000"/>
              <a:gd name="adj2" fmla="val 150000"/>
            </a:avLst>
          </a:prstGeom>
          <a:solidFill>
            <a:schemeClr val="accent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nvGrpSpPr>
          <p:cNvPr id="265305" name="组合 265304"/>
          <p:cNvGrpSpPr/>
          <p:nvPr/>
        </p:nvGrpSpPr>
        <p:grpSpPr>
          <a:xfrm>
            <a:off x="3475038" y="2700655"/>
            <a:ext cx="1828800" cy="336550"/>
            <a:chOff x="2208" y="2574"/>
            <a:chExt cx="1152" cy="212"/>
          </a:xfrm>
        </p:grpSpPr>
        <p:sp>
          <p:nvSpPr>
            <p:cNvPr id="20486" name="矩形 265262"/>
            <p:cNvSpPr>
              <a:spLocks noChangeAspect="1"/>
            </p:cNvSpPr>
            <p:nvPr/>
          </p:nvSpPr>
          <p:spPr>
            <a:xfrm>
              <a:off x="2208" y="2592"/>
              <a:ext cx="153" cy="153"/>
            </a:xfrm>
            <a:prstGeom prst="rect">
              <a:avLst/>
            </a:prstGeom>
            <a:solidFill>
              <a:schemeClr val="folHlink"/>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0487" name="文本框 265302"/>
            <p:cNvSpPr txBox="1"/>
            <p:nvPr/>
          </p:nvSpPr>
          <p:spPr>
            <a:xfrm>
              <a:off x="2352" y="2574"/>
              <a:ext cx="1008" cy="212"/>
            </a:xfrm>
            <a:prstGeom prst="rect">
              <a:avLst/>
            </a:prstGeom>
            <a:noFill/>
            <a:ln w="9525">
              <a:noFill/>
            </a:ln>
          </p:spPr>
          <p:txBody>
            <a:bodyPr anchor="t">
              <a:spAutoFit/>
            </a:bodyPr>
            <a:p>
              <a:pPr>
                <a:spcBef>
                  <a:spcPct val="50000"/>
                </a:spcBef>
              </a:pPr>
              <a:r>
                <a:rPr lang="en-US" altLang="zh-CN" sz="1600" dirty="0">
                  <a:latin typeface="黑体" panose="02010609060101010101" pitchFamily="2" charset="-122"/>
                  <a:ea typeface="黑体" panose="02010609060101010101" pitchFamily="2" charset="-122"/>
                </a:rPr>
                <a:t>= “1”</a:t>
              </a:r>
              <a:r>
                <a:rPr lang="zh-CN" altLang="en-US" sz="1600" dirty="0">
                  <a:latin typeface="黑体" panose="02010609060101010101" pitchFamily="2" charset="-122"/>
                  <a:ea typeface="黑体" panose="02010609060101010101" pitchFamily="2" charset="-122"/>
                </a:rPr>
                <a:t>号标签</a:t>
              </a:r>
              <a:endParaRPr lang="zh-CN" altLang="en-US" sz="1600">
                <a:latin typeface="黑体" panose="02010609060101010101" pitchFamily="2" charset="-122"/>
                <a:ea typeface="黑体" panose="02010609060101010101" pitchFamily="2" charset="-122"/>
              </a:endParaRPr>
            </a:p>
          </p:txBody>
        </p:sp>
      </p:grpSp>
      <p:grpSp>
        <p:nvGrpSpPr>
          <p:cNvPr id="265306" name="组合 265305"/>
          <p:cNvGrpSpPr/>
          <p:nvPr/>
        </p:nvGrpSpPr>
        <p:grpSpPr>
          <a:xfrm>
            <a:off x="3505200" y="3767455"/>
            <a:ext cx="1833563" cy="336550"/>
            <a:chOff x="669" y="3696"/>
            <a:chExt cx="1155" cy="212"/>
          </a:xfrm>
        </p:grpSpPr>
        <p:sp>
          <p:nvSpPr>
            <p:cNvPr id="20489" name="矩形 265261"/>
            <p:cNvSpPr>
              <a:spLocks noChangeAspect="1"/>
            </p:cNvSpPr>
            <p:nvPr/>
          </p:nvSpPr>
          <p:spPr>
            <a:xfrm>
              <a:off x="669" y="3734"/>
              <a:ext cx="153" cy="153"/>
            </a:xfrm>
            <a:prstGeom prst="rect">
              <a:avLst/>
            </a:prstGeom>
            <a:solidFill>
              <a:srgbClr val="FF3399"/>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0490" name="文本框 265303"/>
            <p:cNvSpPr txBox="1"/>
            <p:nvPr/>
          </p:nvSpPr>
          <p:spPr>
            <a:xfrm>
              <a:off x="816" y="3696"/>
              <a:ext cx="1008" cy="212"/>
            </a:xfrm>
            <a:prstGeom prst="rect">
              <a:avLst/>
            </a:prstGeom>
            <a:noFill/>
            <a:ln w="9525">
              <a:noFill/>
            </a:ln>
          </p:spPr>
          <p:txBody>
            <a:bodyPr anchor="t">
              <a:spAutoFit/>
            </a:bodyPr>
            <a:p>
              <a:pPr>
                <a:spcBef>
                  <a:spcPct val="50000"/>
                </a:spcBef>
              </a:pPr>
              <a:r>
                <a:rPr lang="en-US" altLang="zh-CN" sz="1600" dirty="0">
                  <a:latin typeface="黑体" panose="02010609060101010101" pitchFamily="2" charset="-122"/>
                  <a:ea typeface="黑体" panose="02010609060101010101" pitchFamily="2" charset="-122"/>
                </a:rPr>
                <a:t>= “2”</a:t>
              </a:r>
              <a:r>
                <a:rPr lang="zh-CN" altLang="en-US" sz="1600" dirty="0">
                  <a:latin typeface="黑体" panose="02010609060101010101" pitchFamily="2" charset="-122"/>
                  <a:ea typeface="黑体" panose="02010609060101010101" pitchFamily="2" charset="-122"/>
                </a:rPr>
                <a:t>号标签</a:t>
              </a:r>
              <a:endParaRPr lang="zh-CN" altLang="en-US" sz="1600">
                <a:latin typeface="黑体" panose="02010609060101010101" pitchFamily="2" charset="-122"/>
                <a:ea typeface="黑体" panose="02010609060101010101" pitchFamily="2" charset="-122"/>
              </a:endParaRPr>
            </a:p>
          </p:txBody>
        </p:sp>
      </p:grpSp>
      <p:graphicFrame>
        <p:nvGraphicFramePr>
          <p:cNvPr id="265383" name="内容占位符 265382"/>
          <p:cNvGraphicFramePr>
            <a:graphicFrameLocks noGrp="1"/>
          </p:cNvGraphicFramePr>
          <p:nvPr>
            <p:ph sz="half" idx="2"/>
          </p:nvPr>
        </p:nvGraphicFramePr>
        <p:xfrm>
          <a:off x="839788" y="2654618"/>
          <a:ext cx="2447925" cy="1493837"/>
        </p:xfrm>
        <a:graphic>
          <a:graphicData uri="http://schemas.openxmlformats.org/presentationml/2006/ole">
            <mc:AlternateContent xmlns:mc="http://schemas.openxmlformats.org/markup-compatibility/2006">
              <mc:Choice xmlns:v="urn:schemas-microsoft-com:vml" Requires="v">
                <p:oleObj spid="_x0000_s3076" name="" r:id="rId1" imgW="2514600" imgH="1371600" progId="Equation.3">
                  <p:embed/>
                </p:oleObj>
              </mc:Choice>
              <mc:Fallback>
                <p:oleObj name="" r:id="rId1" imgW="2514600" imgH="1371600" progId="Equation.3">
                  <p:embed/>
                  <p:pic>
                    <p:nvPicPr>
                      <p:cNvPr id="0" name="图片 3075"/>
                      <p:cNvPicPr/>
                      <p:nvPr/>
                    </p:nvPicPr>
                    <p:blipFill>
                      <a:blip r:embed="rId2"/>
                      <a:stretch>
                        <a:fillRect/>
                      </a:stretch>
                    </p:blipFill>
                    <p:spPr>
                      <a:xfrm>
                        <a:off x="839788" y="2654618"/>
                        <a:ext cx="2447925" cy="1493837"/>
                      </a:xfrm>
                      <a:prstGeom prst="rect">
                        <a:avLst/>
                      </a:prstGeom>
                      <a:solidFill>
                        <a:schemeClr val="bg1"/>
                      </a:solidFill>
                      <a:ln>
                        <a:solidFill>
                          <a:srgbClr val="3333FF"/>
                        </a:solidFill>
                        <a:miter/>
                      </a:ln>
                    </p:spPr>
                  </p:pic>
                </p:oleObj>
              </mc:Fallback>
            </mc:AlternateContent>
          </a:graphicData>
        </a:graphic>
      </p:graphicFrame>
      <p:graphicFrame>
        <p:nvGraphicFramePr>
          <p:cNvPr id="265387" name="对象 265386"/>
          <p:cNvGraphicFramePr/>
          <p:nvPr/>
        </p:nvGraphicFramePr>
        <p:xfrm>
          <a:off x="5521325" y="2726055"/>
          <a:ext cx="1800225" cy="1543050"/>
        </p:xfrm>
        <a:graphic>
          <a:graphicData uri="http://schemas.openxmlformats.org/presentationml/2006/ole">
            <mc:AlternateContent xmlns:mc="http://schemas.openxmlformats.org/markup-compatibility/2006">
              <mc:Choice xmlns:v="urn:schemas-microsoft-com:vml" Requires="v">
                <p:oleObj spid="_x0000_s3077" name="" r:id="rId3" imgW="1600200" imgH="1371600" progId="Equation.3">
                  <p:embed/>
                </p:oleObj>
              </mc:Choice>
              <mc:Fallback>
                <p:oleObj name="" r:id="rId3" imgW="1600200" imgH="1371600" progId="Equation.3">
                  <p:embed/>
                  <p:pic>
                    <p:nvPicPr>
                      <p:cNvPr id="0" name="图片 3076"/>
                      <p:cNvPicPr/>
                      <p:nvPr/>
                    </p:nvPicPr>
                    <p:blipFill>
                      <a:blip r:embed="rId4"/>
                      <a:stretch>
                        <a:fillRect/>
                      </a:stretch>
                    </p:blipFill>
                    <p:spPr>
                      <a:xfrm>
                        <a:off x="5521325" y="2726055"/>
                        <a:ext cx="1800225" cy="1543050"/>
                      </a:xfrm>
                      <a:prstGeom prst="rect">
                        <a:avLst/>
                      </a:prstGeom>
                      <a:solidFill>
                        <a:schemeClr val="bg1"/>
                      </a:solidFill>
                      <a:ln w="9525" cap="flat" cmpd="sng">
                        <a:solidFill>
                          <a:srgbClr val="3333FF"/>
                        </a:solidFill>
                        <a:prstDash val="solid"/>
                        <a:miter/>
                        <a:headEnd type="none" w="med" len="med"/>
                        <a:tailEnd type="none" w="med" len="med"/>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p:tgtEl>
                                          <p:spTgt spid="4"/>
                                        </p:tgtEl>
                                        <p:attrNameLst>
                                          <p:attrName>ppt_y</p:attrName>
                                        </p:attrNameLst>
                                      </p:cBhvr>
                                      <p:tavLst>
                                        <p:tav tm="0">
                                          <p:val>
                                            <p:strVal val="#ppt_y+#ppt_h*1.125000"/>
                                          </p:val>
                                        </p:tav>
                                        <p:tav tm="100000">
                                          <p:val>
                                            <p:strVal val="#ppt_y"/>
                                          </p:val>
                                        </p:tav>
                                      </p:tavLst>
                                    </p:anim>
                                    <p:animEffect transition="in" filter="wipe(up)">
                                      <p:cBhvr>
                                        <p:cTn id="8" dur="800"/>
                                        <p:tgtEl>
                                          <p:spTgt spid="4"/>
                                        </p:tgtEl>
                                      </p:cBhvr>
                                    </p:animEffect>
                                  </p:childTnLst>
                                </p:cTn>
                              </p:par>
                              <p:par>
                                <p:cTn id="9" presetID="42"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65302"/>
                                        </p:tgtEl>
                                        <p:attrNameLst>
                                          <p:attrName>style.visibility</p:attrName>
                                        </p:attrNameLst>
                                      </p:cBhvr>
                                      <p:to>
                                        <p:strVal val="visible"/>
                                      </p:to>
                                    </p:set>
                                    <p:animEffect transition="in" filter="blinds(horizontal)">
                                      <p:cBhvr>
                                        <p:cTn id="18" dur="500"/>
                                        <p:tgtEl>
                                          <p:spTgt spid="265302"/>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265305"/>
                                        </p:tgtEl>
                                        <p:attrNameLst>
                                          <p:attrName>style.visibility</p:attrName>
                                        </p:attrNameLst>
                                      </p:cBhvr>
                                      <p:to>
                                        <p:strVal val="visible"/>
                                      </p:to>
                                    </p:set>
                                    <p:animEffect transition="in" filter="checkerboard(across)">
                                      <p:cBhvr>
                                        <p:cTn id="23" dur="500"/>
                                        <p:tgtEl>
                                          <p:spTgt spid="265305"/>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265306"/>
                                        </p:tgtEl>
                                        <p:attrNameLst>
                                          <p:attrName>style.visibility</p:attrName>
                                        </p:attrNameLst>
                                      </p:cBhvr>
                                      <p:to>
                                        <p:strVal val="visible"/>
                                      </p:to>
                                    </p:set>
                                    <p:animEffect transition="in" filter="box(in)">
                                      <p:cBhvr>
                                        <p:cTn id="28" dur="500"/>
                                        <p:tgtEl>
                                          <p:spTgt spid="265306"/>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265383"/>
                                        </p:tgtEl>
                                        <p:attrNameLst>
                                          <p:attrName>style.visibility</p:attrName>
                                        </p:attrNameLst>
                                      </p:cBhvr>
                                      <p:to>
                                        <p:strVal val="visible"/>
                                      </p:to>
                                    </p:set>
                                    <p:animEffect transition="in" filter="blinds(horizontal)">
                                      <p:cBhvr>
                                        <p:cTn id="33" dur="500"/>
                                        <p:tgtEl>
                                          <p:spTgt spid="265383"/>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265387"/>
                                        </p:tgtEl>
                                        <p:attrNameLst>
                                          <p:attrName>style.visibility</p:attrName>
                                        </p:attrNameLst>
                                      </p:cBhvr>
                                      <p:to>
                                        <p:strVal val="visible"/>
                                      </p:to>
                                    </p:set>
                                    <p:animEffect transition="in" filter="blinds(horizontal)">
                                      <p:cBhvr>
                                        <p:cTn id="38" dur="500"/>
                                        <p:tgtEl>
                                          <p:spTgt spid="265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Box 81"/>
          <p:cNvSpPr txBox="1"/>
          <p:nvPr/>
        </p:nvSpPr>
        <p:spPr>
          <a:xfrm>
            <a:off x="434340" y="388620"/>
            <a:ext cx="4441825" cy="460375"/>
          </a:xfrm>
          <a:prstGeom prst="rect">
            <a:avLst/>
          </a:prstGeom>
          <a:noFill/>
        </p:spPr>
        <p:txBody>
          <a:bodyPr wrap="square" rtlCol="0">
            <a:spAutoFit/>
          </a:bodyPr>
          <a:p>
            <a:pPr algn="l"/>
            <a:r>
              <a:rPr lang="zh-CN" altLang="en-US" sz="2400" b="1" dirty="0" smtClean="0">
                <a:solidFill>
                  <a:srgbClr val="1399EE"/>
                </a:solidFill>
                <a:latin typeface="+mn-ea"/>
                <a:cs typeface="Glegoo"/>
                <a:sym typeface="+mn-ea"/>
              </a:rPr>
              <a:t>贴标签</a:t>
            </a:r>
            <a:endParaRPr lang="zh-CN" altLang="en-US" sz="2400" b="1" dirty="0" smtClean="0">
              <a:solidFill>
                <a:srgbClr val="1399EE"/>
              </a:solidFill>
              <a:latin typeface="+mn-ea"/>
              <a:cs typeface="Glegoo"/>
            </a:endParaRPr>
          </a:p>
        </p:txBody>
      </p:sp>
      <p:pic>
        <p:nvPicPr>
          <p:cNvPr id="277508" name="图片 277507" descr="ji92022"/>
          <p:cNvPicPr>
            <a:picLocks noChangeAspect="1"/>
          </p:cNvPicPr>
          <p:nvPr/>
        </p:nvPicPr>
        <p:blipFill>
          <a:blip r:embed="rId1"/>
          <a:stretch>
            <a:fillRect/>
          </a:stretch>
        </p:blipFill>
        <p:spPr>
          <a:xfrm>
            <a:off x="323850" y="1570038"/>
            <a:ext cx="1979613" cy="1981200"/>
          </a:xfrm>
          <a:prstGeom prst="rect">
            <a:avLst/>
          </a:prstGeom>
          <a:noFill/>
          <a:ln w="9525" cap="flat" cmpd="sng">
            <a:solidFill>
              <a:srgbClr val="000000"/>
            </a:solidFill>
            <a:prstDash val="solid"/>
            <a:miter/>
            <a:headEnd type="none" w="med" len="med"/>
            <a:tailEnd type="none" w="med" len="med"/>
          </a:ln>
        </p:spPr>
      </p:pic>
      <p:pic>
        <p:nvPicPr>
          <p:cNvPr id="277509" name="图片 277508" descr="22_111"/>
          <p:cNvPicPr>
            <a:picLocks noChangeAspect="1"/>
          </p:cNvPicPr>
          <p:nvPr/>
        </p:nvPicPr>
        <p:blipFill>
          <a:blip r:embed="rId2"/>
          <a:stretch>
            <a:fillRect/>
          </a:stretch>
        </p:blipFill>
        <p:spPr>
          <a:xfrm>
            <a:off x="2411413" y="777875"/>
            <a:ext cx="1979612" cy="1981200"/>
          </a:xfrm>
          <a:prstGeom prst="rect">
            <a:avLst/>
          </a:prstGeom>
          <a:noFill/>
          <a:ln w="9525" cap="flat" cmpd="sng">
            <a:solidFill>
              <a:srgbClr val="000000"/>
            </a:solidFill>
            <a:prstDash val="solid"/>
            <a:miter/>
            <a:headEnd type="none" w="med" len="med"/>
            <a:tailEnd type="none" w="med" len="med"/>
          </a:ln>
        </p:spPr>
      </p:pic>
      <p:pic>
        <p:nvPicPr>
          <p:cNvPr id="277510" name="图片 277509" descr="22_222"/>
          <p:cNvPicPr>
            <a:picLocks noChangeAspect="1"/>
          </p:cNvPicPr>
          <p:nvPr/>
        </p:nvPicPr>
        <p:blipFill>
          <a:blip r:embed="rId3"/>
          <a:stretch>
            <a:fillRect/>
          </a:stretch>
        </p:blipFill>
        <p:spPr>
          <a:xfrm>
            <a:off x="2411413" y="2867025"/>
            <a:ext cx="1979612" cy="1981200"/>
          </a:xfrm>
          <a:prstGeom prst="rect">
            <a:avLst/>
          </a:prstGeom>
          <a:noFill/>
          <a:ln w="9525" cap="flat" cmpd="sng">
            <a:solidFill>
              <a:srgbClr val="000000"/>
            </a:solidFill>
            <a:prstDash val="solid"/>
            <a:miter/>
            <a:headEnd type="none" w="med" len="med"/>
            <a:tailEnd type="none" w="med" len="med"/>
          </a:ln>
        </p:spPr>
      </p:pic>
      <p:pic>
        <p:nvPicPr>
          <p:cNvPr id="277511" name="图片 277510" descr="22_1000"/>
          <p:cNvPicPr>
            <a:picLocks noChangeAspect="1"/>
          </p:cNvPicPr>
          <p:nvPr/>
        </p:nvPicPr>
        <p:blipFill>
          <a:blip r:embed="rId4"/>
          <a:stretch>
            <a:fillRect/>
          </a:stretch>
        </p:blipFill>
        <p:spPr>
          <a:xfrm>
            <a:off x="4572000" y="2867025"/>
            <a:ext cx="1979613" cy="1981200"/>
          </a:xfrm>
          <a:prstGeom prst="rect">
            <a:avLst/>
          </a:prstGeom>
          <a:noFill/>
          <a:ln w="9525" cap="flat" cmpd="sng">
            <a:solidFill>
              <a:srgbClr val="000000"/>
            </a:solidFill>
            <a:prstDash val="solid"/>
            <a:miter/>
            <a:headEnd type="none" w="med" len="med"/>
            <a:tailEnd type="none" w="med" len="med"/>
          </a:ln>
        </p:spPr>
      </p:pic>
      <p:pic>
        <p:nvPicPr>
          <p:cNvPr id="277512" name="图片 277511" descr="22_1001"/>
          <p:cNvPicPr>
            <a:picLocks noChangeAspect="1"/>
          </p:cNvPicPr>
          <p:nvPr/>
        </p:nvPicPr>
        <p:blipFill>
          <a:blip r:embed="rId5"/>
          <a:stretch>
            <a:fillRect/>
          </a:stretch>
        </p:blipFill>
        <p:spPr>
          <a:xfrm>
            <a:off x="4572000" y="777875"/>
            <a:ext cx="1979613" cy="1979613"/>
          </a:xfrm>
          <a:prstGeom prst="rect">
            <a:avLst/>
          </a:prstGeom>
          <a:noFill/>
          <a:ln w="9525" cap="flat" cmpd="sng">
            <a:solidFill>
              <a:srgbClr val="000000"/>
            </a:solidFill>
            <a:prstDash val="solid"/>
            <a:miter/>
            <a:headEnd type="none" w="med" len="med"/>
            <a:tailEnd type="none" w="med" len="med"/>
          </a:ln>
        </p:spPr>
      </p:pic>
      <p:pic>
        <p:nvPicPr>
          <p:cNvPr id="277513" name="图片 277512" descr="22_1002"/>
          <p:cNvPicPr>
            <a:picLocks noChangeAspect="1"/>
          </p:cNvPicPr>
          <p:nvPr/>
        </p:nvPicPr>
        <p:blipFill>
          <a:blip r:embed="rId6"/>
          <a:stretch>
            <a:fillRect/>
          </a:stretch>
        </p:blipFill>
        <p:spPr>
          <a:xfrm>
            <a:off x="6804025" y="777875"/>
            <a:ext cx="1979613" cy="1979613"/>
          </a:xfrm>
          <a:prstGeom prst="rect">
            <a:avLst/>
          </a:prstGeom>
          <a:noFill/>
          <a:ln w="9525" cap="flat" cmpd="sng">
            <a:solidFill>
              <a:srgbClr val="000000"/>
            </a:solidFill>
            <a:prstDash val="solid"/>
            <a:miter/>
            <a:headEnd type="none" w="med" len="med"/>
            <a:tailEnd type="none" w="med" len="med"/>
          </a:ln>
        </p:spPr>
      </p:pic>
      <p:pic>
        <p:nvPicPr>
          <p:cNvPr id="277514" name="图片 277513" descr="22_result"/>
          <p:cNvPicPr>
            <a:picLocks noChangeAspect="1"/>
          </p:cNvPicPr>
          <p:nvPr/>
        </p:nvPicPr>
        <p:blipFill>
          <a:blip r:embed="rId7"/>
          <a:stretch>
            <a:fillRect/>
          </a:stretch>
        </p:blipFill>
        <p:spPr>
          <a:xfrm>
            <a:off x="6804025" y="2867025"/>
            <a:ext cx="1979613" cy="1979613"/>
          </a:xfrm>
          <a:prstGeom prst="rect">
            <a:avLst/>
          </a:prstGeom>
          <a:noFill/>
          <a:ln w="9525" cap="flat" cmpd="sng">
            <a:solidFill>
              <a:srgbClr val="000000"/>
            </a:solidFill>
            <a:prstDash val="solid"/>
            <a:miter/>
            <a:headEnd type="none" w="med" len="med"/>
            <a:tailEnd type="none" w="med" len="med"/>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p:tgtEl>
                                          <p:spTgt spid="4"/>
                                        </p:tgtEl>
                                        <p:attrNameLst>
                                          <p:attrName>ppt_y</p:attrName>
                                        </p:attrNameLst>
                                      </p:cBhvr>
                                      <p:tavLst>
                                        <p:tav tm="0">
                                          <p:val>
                                            <p:strVal val="#ppt_y+#ppt_h*1.125000"/>
                                          </p:val>
                                        </p:tav>
                                        <p:tav tm="100000">
                                          <p:val>
                                            <p:strVal val="#ppt_y"/>
                                          </p:val>
                                        </p:tav>
                                      </p:tavLst>
                                    </p:anim>
                                    <p:animEffect transition="in" filter="wipe(up)">
                                      <p:cBhvr>
                                        <p:cTn id="8" dur="8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77508"/>
                                        </p:tgtEl>
                                        <p:attrNameLst>
                                          <p:attrName>style.visibility</p:attrName>
                                        </p:attrNameLst>
                                      </p:cBhvr>
                                      <p:to>
                                        <p:strVal val="visible"/>
                                      </p:to>
                                    </p:set>
                                    <p:animEffect transition="in" filter="blinds(horizontal)">
                                      <p:cBhvr>
                                        <p:cTn id="13" dur="500"/>
                                        <p:tgtEl>
                                          <p:spTgt spid="277508"/>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77509"/>
                                        </p:tgtEl>
                                        <p:attrNameLst>
                                          <p:attrName>style.visibility</p:attrName>
                                        </p:attrNameLst>
                                      </p:cBhvr>
                                      <p:to>
                                        <p:strVal val="visible"/>
                                      </p:to>
                                    </p:set>
                                    <p:animEffect transition="in" filter="blinds(horizontal)">
                                      <p:cBhvr>
                                        <p:cTn id="18" dur="500"/>
                                        <p:tgtEl>
                                          <p:spTgt spid="27750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77510"/>
                                        </p:tgtEl>
                                        <p:attrNameLst>
                                          <p:attrName>style.visibility</p:attrName>
                                        </p:attrNameLst>
                                      </p:cBhvr>
                                      <p:to>
                                        <p:strVal val="visible"/>
                                      </p:to>
                                    </p:set>
                                    <p:animEffect transition="in" filter="blinds(horizontal)">
                                      <p:cBhvr>
                                        <p:cTn id="23" dur="500"/>
                                        <p:tgtEl>
                                          <p:spTgt spid="277510"/>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277511"/>
                                        </p:tgtEl>
                                        <p:attrNameLst>
                                          <p:attrName>style.visibility</p:attrName>
                                        </p:attrNameLst>
                                      </p:cBhvr>
                                      <p:to>
                                        <p:strVal val="visible"/>
                                      </p:to>
                                    </p:set>
                                    <p:animEffect transition="in" filter="blinds(horizontal)">
                                      <p:cBhvr>
                                        <p:cTn id="28" dur="500"/>
                                        <p:tgtEl>
                                          <p:spTgt spid="277511"/>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277512"/>
                                        </p:tgtEl>
                                        <p:attrNameLst>
                                          <p:attrName>style.visibility</p:attrName>
                                        </p:attrNameLst>
                                      </p:cBhvr>
                                      <p:to>
                                        <p:strVal val="visible"/>
                                      </p:to>
                                    </p:set>
                                    <p:animEffect transition="in" filter="blinds(horizontal)">
                                      <p:cBhvr>
                                        <p:cTn id="33" dur="500"/>
                                        <p:tgtEl>
                                          <p:spTgt spid="277512"/>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277513"/>
                                        </p:tgtEl>
                                        <p:attrNameLst>
                                          <p:attrName>style.visibility</p:attrName>
                                        </p:attrNameLst>
                                      </p:cBhvr>
                                      <p:to>
                                        <p:strVal val="visible"/>
                                      </p:to>
                                    </p:set>
                                    <p:animEffect transition="in" filter="blinds(horizontal)">
                                      <p:cBhvr>
                                        <p:cTn id="38" dur="500"/>
                                        <p:tgtEl>
                                          <p:spTgt spid="277513"/>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277514"/>
                                        </p:tgtEl>
                                        <p:attrNameLst>
                                          <p:attrName>style.visibility</p:attrName>
                                        </p:attrNameLst>
                                      </p:cBhvr>
                                      <p:to>
                                        <p:strVal val="visible"/>
                                      </p:to>
                                    </p:set>
                                    <p:animEffect transition="in" filter="blinds(horizontal)">
                                      <p:cBhvr>
                                        <p:cTn id="43" dur="500"/>
                                        <p:tgtEl>
                                          <p:spTgt spid="2775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Box 81"/>
          <p:cNvSpPr txBox="1"/>
          <p:nvPr/>
        </p:nvSpPr>
        <p:spPr>
          <a:xfrm>
            <a:off x="434975" y="388620"/>
            <a:ext cx="4441825" cy="460375"/>
          </a:xfrm>
          <a:prstGeom prst="rect">
            <a:avLst/>
          </a:prstGeom>
          <a:noFill/>
        </p:spPr>
        <p:txBody>
          <a:bodyPr wrap="square" rtlCol="0">
            <a:spAutoFit/>
          </a:bodyPr>
          <a:p>
            <a:pPr algn="l"/>
            <a:r>
              <a:rPr lang="zh-CN" altLang="en-US" sz="2400" b="1" dirty="0" smtClean="0">
                <a:solidFill>
                  <a:srgbClr val="1399EE"/>
                </a:solidFill>
                <a:latin typeface="+mn-ea"/>
                <a:cs typeface="Glegoo"/>
              </a:rPr>
              <a:t>腐蚀</a:t>
            </a:r>
            <a:endParaRPr lang="zh-CN" altLang="en-US" sz="2400" b="1" dirty="0" smtClean="0">
              <a:solidFill>
                <a:srgbClr val="1399EE"/>
              </a:solidFill>
              <a:latin typeface="+mn-ea"/>
              <a:cs typeface="Glegoo"/>
            </a:endParaRPr>
          </a:p>
        </p:txBody>
      </p:sp>
      <p:sp>
        <p:nvSpPr>
          <p:cNvPr id="5" name="TextBox 47"/>
          <p:cNvSpPr txBox="1"/>
          <p:nvPr/>
        </p:nvSpPr>
        <p:spPr>
          <a:xfrm>
            <a:off x="1157605" y="1182370"/>
            <a:ext cx="6058535" cy="829945"/>
          </a:xfrm>
          <a:prstGeom prst="rect">
            <a:avLst/>
          </a:prstGeom>
          <a:noFill/>
        </p:spPr>
        <p:txBody>
          <a:bodyPr wrap="square" rtlCol="0">
            <a:spAutoFit/>
          </a:bodyPr>
          <a:p>
            <a:pPr>
              <a:lnSpc>
                <a:spcPct val="150000"/>
              </a:lnSpc>
            </a:pPr>
            <a:r>
              <a:rPr lang="zh-CN" altLang="en-US" sz="1600" dirty="0" smtClean="0">
                <a:solidFill>
                  <a:schemeClr val="tx1">
                    <a:lumMod val="75000"/>
                    <a:lumOff val="25000"/>
                  </a:schemeClr>
                </a:solidFill>
                <a:latin typeface="+mn-ea"/>
                <a:cs typeface="Lato Light"/>
              </a:rPr>
              <a:t>腐蚀 是一种消除连通域的边界点，使边界向内收缩的处理。我的理解是环境的扩张对象的消亡。</a:t>
            </a:r>
            <a:endParaRPr lang="zh-CN" altLang="en-US" sz="1600" dirty="0" smtClean="0">
              <a:solidFill>
                <a:schemeClr val="tx1">
                  <a:lumMod val="75000"/>
                  <a:lumOff val="25000"/>
                </a:schemeClr>
              </a:solidFill>
              <a:latin typeface="+mn-ea"/>
              <a:cs typeface="Lato Light"/>
            </a:endParaRPr>
          </a:p>
        </p:txBody>
      </p:sp>
      <p:grpSp>
        <p:nvGrpSpPr>
          <p:cNvPr id="278614" name="组合 278613"/>
          <p:cNvGrpSpPr/>
          <p:nvPr/>
        </p:nvGrpSpPr>
        <p:grpSpPr>
          <a:xfrm>
            <a:off x="1619250" y="2770505"/>
            <a:ext cx="1439863" cy="1439863"/>
            <a:chOff x="864" y="2640"/>
            <a:chExt cx="907" cy="907"/>
          </a:xfrm>
        </p:grpSpPr>
        <p:sp>
          <p:nvSpPr>
            <p:cNvPr id="43013" name="矩形 278570"/>
            <p:cNvSpPr>
              <a:spLocks noChangeAspect="1"/>
            </p:cNvSpPr>
            <p:nvPr/>
          </p:nvSpPr>
          <p:spPr>
            <a:xfrm>
              <a:off x="864" y="2640"/>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14" name="矩形 278571"/>
            <p:cNvSpPr>
              <a:spLocks noChangeAspect="1"/>
            </p:cNvSpPr>
            <p:nvPr/>
          </p:nvSpPr>
          <p:spPr>
            <a:xfrm>
              <a:off x="1016" y="2640"/>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15" name="矩形 278572"/>
            <p:cNvSpPr>
              <a:spLocks noChangeAspect="1"/>
            </p:cNvSpPr>
            <p:nvPr/>
          </p:nvSpPr>
          <p:spPr>
            <a:xfrm>
              <a:off x="1167" y="2640"/>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16" name="矩形 278573"/>
            <p:cNvSpPr>
              <a:spLocks noChangeAspect="1"/>
            </p:cNvSpPr>
            <p:nvPr/>
          </p:nvSpPr>
          <p:spPr>
            <a:xfrm>
              <a:off x="864" y="279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17" name="矩形 278574"/>
            <p:cNvSpPr>
              <a:spLocks noChangeAspect="1"/>
            </p:cNvSpPr>
            <p:nvPr/>
          </p:nvSpPr>
          <p:spPr>
            <a:xfrm>
              <a:off x="1016" y="279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18" name="矩形 278575"/>
            <p:cNvSpPr>
              <a:spLocks noChangeAspect="1"/>
            </p:cNvSpPr>
            <p:nvPr/>
          </p:nvSpPr>
          <p:spPr>
            <a:xfrm>
              <a:off x="1167" y="279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19" name="矩形 278576"/>
            <p:cNvSpPr>
              <a:spLocks noChangeAspect="1"/>
            </p:cNvSpPr>
            <p:nvPr/>
          </p:nvSpPr>
          <p:spPr>
            <a:xfrm>
              <a:off x="864"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20" name="矩形 278577"/>
            <p:cNvSpPr>
              <a:spLocks noChangeAspect="1"/>
            </p:cNvSpPr>
            <p:nvPr/>
          </p:nvSpPr>
          <p:spPr>
            <a:xfrm>
              <a:off x="1016"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21" name="矩形 278578"/>
            <p:cNvSpPr>
              <a:spLocks noChangeAspect="1"/>
            </p:cNvSpPr>
            <p:nvPr/>
          </p:nvSpPr>
          <p:spPr>
            <a:xfrm>
              <a:off x="1167" y="2943"/>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22" name="矩形 278579"/>
            <p:cNvSpPr>
              <a:spLocks noChangeAspect="1"/>
            </p:cNvSpPr>
            <p:nvPr/>
          </p:nvSpPr>
          <p:spPr>
            <a:xfrm>
              <a:off x="1315" y="2640"/>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23" name="矩形 278580"/>
            <p:cNvSpPr>
              <a:spLocks noChangeAspect="1"/>
            </p:cNvSpPr>
            <p:nvPr/>
          </p:nvSpPr>
          <p:spPr>
            <a:xfrm>
              <a:off x="1466" y="2640"/>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24" name="矩形 278581"/>
            <p:cNvSpPr>
              <a:spLocks noChangeAspect="1"/>
            </p:cNvSpPr>
            <p:nvPr/>
          </p:nvSpPr>
          <p:spPr>
            <a:xfrm>
              <a:off x="1618" y="2640"/>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25" name="矩形 278582"/>
            <p:cNvSpPr>
              <a:spLocks noChangeAspect="1"/>
            </p:cNvSpPr>
            <p:nvPr/>
          </p:nvSpPr>
          <p:spPr>
            <a:xfrm>
              <a:off x="1315" y="279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26" name="矩形 278583"/>
            <p:cNvSpPr>
              <a:spLocks noChangeAspect="1"/>
            </p:cNvSpPr>
            <p:nvPr/>
          </p:nvSpPr>
          <p:spPr>
            <a:xfrm>
              <a:off x="1466" y="279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27" name="矩形 278584"/>
            <p:cNvSpPr>
              <a:spLocks noChangeAspect="1"/>
            </p:cNvSpPr>
            <p:nvPr/>
          </p:nvSpPr>
          <p:spPr>
            <a:xfrm>
              <a:off x="1618" y="279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28" name="矩形 278585"/>
            <p:cNvSpPr>
              <a:spLocks noChangeAspect="1"/>
            </p:cNvSpPr>
            <p:nvPr/>
          </p:nvSpPr>
          <p:spPr>
            <a:xfrm>
              <a:off x="1315"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29" name="矩形 278586"/>
            <p:cNvSpPr>
              <a:spLocks noChangeAspect="1"/>
            </p:cNvSpPr>
            <p:nvPr/>
          </p:nvSpPr>
          <p:spPr>
            <a:xfrm>
              <a:off x="1466"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30" name="矩形 278587"/>
            <p:cNvSpPr>
              <a:spLocks noChangeAspect="1"/>
            </p:cNvSpPr>
            <p:nvPr/>
          </p:nvSpPr>
          <p:spPr>
            <a:xfrm>
              <a:off x="1618"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31" name="矩形 278588"/>
            <p:cNvSpPr>
              <a:spLocks noChangeAspect="1"/>
            </p:cNvSpPr>
            <p:nvPr/>
          </p:nvSpPr>
          <p:spPr>
            <a:xfrm>
              <a:off x="864"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32" name="矩形 278589"/>
            <p:cNvSpPr>
              <a:spLocks noChangeAspect="1"/>
            </p:cNvSpPr>
            <p:nvPr/>
          </p:nvSpPr>
          <p:spPr>
            <a:xfrm>
              <a:off x="1016"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33" name="矩形 278590"/>
            <p:cNvSpPr>
              <a:spLocks noChangeAspect="1"/>
            </p:cNvSpPr>
            <p:nvPr/>
          </p:nvSpPr>
          <p:spPr>
            <a:xfrm>
              <a:off x="1167"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34" name="矩形 278591"/>
            <p:cNvSpPr>
              <a:spLocks noChangeAspect="1"/>
            </p:cNvSpPr>
            <p:nvPr/>
          </p:nvSpPr>
          <p:spPr>
            <a:xfrm>
              <a:off x="864" y="324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35" name="矩形 278592"/>
            <p:cNvSpPr>
              <a:spLocks noChangeAspect="1"/>
            </p:cNvSpPr>
            <p:nvPr/>
          </p:nvSpPr>
          <p:spPr>
            <a:xfrm>
              <a:off x="1016" y="324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36" name="矩形 278593"/>
            <p:cNvSpPr>
              <a:spLocks noChangeAspect="1"/>
            </p:cNvSpPr>
            <p:nvPr/>
          </p:nvSpPr>
          <p:spPr>
            <a:xfrm>
              <a:off x="1167" y="324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37" name="矩形 278594"/>
            <p:cNvSpPr>
              <a:spLocks noChangeAspect="1"/>
            </p:cNvSpPr>
            <p:nvPr/>
          </p:nvSpPr>
          <p:spPr>
            <a:xfrm>
              <a:off x="864" y="3394"/>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38" name="矩形 278595"/>
            <p:cNvSpPr>
              <a:spLocks noChangeAspect="1"/>
            </p:cNvSpPr>
            <p:nvPr/>
          </p:nvSpPr>
          <p:spPr>
            <a:xfrm>
              <a:off x="1016" y="3394"/>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39" name="矩形 278596"/>
            <p:cNvSpPr>
              <a:spLocks noChangeAspect="1"/>
            </p:cNvSpPr>
            <p:nvPr/>
          </p:nvSpPr>
          <p:spPr>
            <a:xfrm>
              <a:off x="1167" y="3394"/>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40" name="矩形 278597"/>
            <p:cNvSpPr>
              <a:spLocks noChangeAspect="1"/>
            </p:cNvSpPr>
            <p:nvPr/>
          </p:nvSpPr>
          <p:spPr>
            <a:xfrm>
              <a:off x="1315"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41" name="矩形 278598"/>
            <p:cNvSpPr>
              <a:spLocks noChangeAspect="1"/>
            </p:cNvSpPr>
            <p:nvPr/>
          </p:nvSpPr>
          <p:spPr>
            <a:xfrm>
              <a:off x="1466"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42" name="矩形 278599"/>
            <p:cNvSpPr>
              <a:spLocks noChangeAspect="1"/>
            </p:cNvSpPr>
            <p:nvPr/>
          </p:nvSpPr>
          <p:spPr>
            <a:xfrm>
              <a:off x="1618"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43" name="矩形 278600"/>
            <p:cNvSpPr>
              <a:spLocks noChangeAspect="1"/>
            </p:cNvSpPr>
            <p:nvPr/>
          </p:nvSpPr>
          <p:spPr>
            <a:xfrm>
              <a:off x="1315" y="324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44" name="矩形 278601"/>
            <p:cNvSpPr>
              <a:spLocks noChangeAspect="1"/>
            </p:cNvSpPr>
            <p:nvPr/>
          </p:nvSpPr>
          <p:spPr>
            <a:xfrm>
              <a:off x="1466" y="324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45" name="矩形 278602"/>
            <p:cNvSpPr>
              <a:spLocks noChangeAspect="1"/>
            </p:cNvSpPr>
            <p:nvPr/>
          </p:nvSpPr>
          <p:spPr>
            <a:xfrm>
              <a:off x="1618" y="324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46" name="矩形 278603"/>
            <p:cNvSpPr>
              <a:spLocks noChangeAspect="1"/>
            </p:cNvSpPr>
            <p:nvPr/>
          </p:nvSpPr>
          <p:spPr>
            <a:xfrm>
              <a:off x="1315" y="3394"/>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47" name="矩形 278604"/>
            <p:cNvSpPr>
              <a:spLocks noChangeAspect="1"/>
            </p:cNvSpPr>
            <p:nvPr/>
          </p:nvSpPr>
          <p:spPr>
            <a:xfrm>
              <a:off x="1466" y="3394"/>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48" name="矩形 278605"/>
            <p:cNvSpPr>
              <a:spLocks noChangeAspect="1"/>
            </p:cNvSpPr>
            <p:nvPr/>
          </p:nvSpPr>
          <p:spPr>
            <a:xfrm>
              <a:off x="1618" y="3394"/>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sp>
        <p:nvSpPr>
          <p:cNvPr id="278607" name="右箭头 278606"/>
          <p:cNvSpPr/>
          <p:nvPr/>
        </p:nvSpPr>
        <p:spPr>
          <a:xfrm>
            <a:off x="3563938" y="3273743"/>
            <a:ext cx="990600" cy="228600"/>
          </a:xfrm>
          <a:prstGeom prst="rightArrow">
            <a:avLst>
              <a:gd name="adj1" fmla="val 50000"/>
              <a:gd name="adj2" fmla="val 108293"/>
            </a:avLst>
          </a:prstGeom>
          <a:solidFill>
            <a:schemeClr val="accent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nvGrpSpPr>
          <p:cNvPr id="278652" name="组合 278651"/>
          <p:cNvGrpSpPr/>
          <p:nvPr/>
        </p:nvGrpSpPr>
        <p:grpSpPr>
          <a:xfrm>
            <a:off x="5148263" y="2697480"/>
            <a:ext cx="1439862" cy="1439863"/>
            <a:chOff x="3360" y="2688"/>
            <a:chExt cx="907" cy="907"/>
          </a:xfrm>
        </p:grpSpPr>
        <p:sp>
          <p:nvSpPr>
            <p:cNvPr id="43051" name="矩形 278615"/>
            <p:cNvSpPr>
              <a:spLocks noChangeAspect="1"/>
            </p:cNvSpPr>
            <p:nvPr/>
          </p:nvSpPr>
          <p:spPr>
            <a:xfrm>
              <a:off x="3360" y="2688"/>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52" name="矩形 278616"/>
            <p:cNvSpPr>
              <a:spLocks noChangeAspect="1"/>
            </p:cNvSpPr>
            <p:nvPr/>
          </p:nvSpPr>
          <p:spPr>
            <a:xfrm>
              <a:off x="3512" y="2688"/>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53" name="矩形 278617"/>
            <p:cNvSpPr>
              <a:spLocks noChangeAspect="1"/>
            </p:cNvSpPr>
            <p:nvPr/>
          </p:nvSpPr>
          <p:spPr>
            <a:xfrm>
              <a:off x="3663" y="2688"/>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54" name="矩形 278618"/>
            <p:cNvSpPr>
              <a:spLocks noChangeAspect="1"/>
            </p:cNvSpPr>
            <p:nvPr/>
          </p:nvSpPr>
          <p:spPr>
            <a:xfrm>
              <a:off x="3360" y="2840"/>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55" name="矩形 278619"/>
            <p:cNvSpPr>
              <a:spLocks noChangeAspect="1"/>
            </p:cNvSpPr>
            <p:nvPr/>
          </p:nvSpPr>
          <p:spPr>
            <a:xfrm>
              <a:off x="3512" y="2840"/>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56" name="矩形 278620"/>
            <p:cNvSpPr>
              <a:spLocks noChangeAspect="1"/>
            </p:cNvSpPr>
            <p:nvPr/>
          </p:nvSpPr>
          <p:spPr>
            <a:xfrm>
              <a:off x="3663" y="2840"/>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57" name="矩形 278621"/>
            <p:cNvSpPr>
              <a:spLocks noChangeAspect="1"/>
            </p:cNvSpPr>
            <p:nvPr/>
          </p:nvSpPr>
          <p:spPr>
            <a:xfrm>
              <a:off x="3360" y="29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58" name="矩形 278622"/>
            <p:cNvSpPr>
              <a:spLocks noChangeAspect="1"/>
            </p:cNvSpPr>
            <p:nvPr/>
          </p:nvSpPr>
          <p:spPr>
            <a:xfrm>
              <a:off x="3512" y="29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59" name="矩形 278623"/>
            <p:cNvSpPr>
              <a:spLocks noChangeAspect="1"/>
            </p:cNvSpPr>
            <p:nvPr/>
          </p:nvSpPr>
          <p:spPr>
            <a:xfrm>
              <a:off x="3663" y="29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60" name="矩形 278624"/>
            <p:cNvSpPr>
              <a:spLocks noChangeAspect="1"/>
            </p:cNvSpPr>
            <p:nvPr/>
          </p:nvSpPr>
          <p:spPr>
            <a:xfrm>
              <a:off x="3811" y="2688"/>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61" name="矩形 278625"/>
            <p:cNvSpPr>
              <a:spLocks noChangeAspect="1"/>
            </p:cNvSpPr>
            <p:nvPr/>
          </p:nvSpPr>
          <p:spPr>
            <a:xfrm>
              <a:off x="3962" y="2688"/>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62" name="矩形 278626"/>
            <p:cNvSpPr>
              <a:spLocks noChangeAspect="1"/>
            </p:cNvSpPr>
            <p:nvPr/>
          </p:nvSpPr>
          <p:spPr>
            <a:xfrm>
              <a:off x="4114" y="2688"/>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63" name="矩形 278627"/>
            <p:cNvSpPr>
              <a:spLocks noChangeAspect="1"/>
            </p:cNvSpPr>
            <p:nvPr/>
          </p:nvSpPr>
          <p:spPr>
            <a:xfrm>
              <a:off x="3811" y="2840"/>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64" name="矩形 278628"/>
            <p:cNvSpPr>
              <a:spLocks noChangeAspect="1"/>
            </p:cNvSpPr>
            <p:nvPr/>
          </p:nvSpPr>
          <p:spPr>
            <a:xfrm>
              <a:off x="3962" y="2840"/>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65" name="矩形 278629"/>
            <p:cNvSpPr>
              <a:spLocks noChangeAspect="1"/>
            </p:cNvSpPr>
            <p:nvPr/>
          </p:nvSpPr>
          <p:spPr>
            <a:xfrm>
              <a:off x="4114" y="2840"/>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66" name="矩形 278630"/>
            <p:cNvSpPr>
              <a:spLocks noChangeAspect="1"/>
            </p:cNvSpPr>
            <p:nvPr/>
          </p:nvSpPr>
          <p:spPr>
            <a:xfrm>
              <a:off x="3811" y="29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67" name="矩形 278631"/>
            <p:cNvSpPr>
              <a:spLocks noChangeAspect="1"/>
            </p:cNvSpPr>
            <p:nvPr/>
          </p:nvSpPr>
          <p:spPr>
            <a:xfrm>
              <a:off x="3962" y="29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68" name="矩形 278632"/>
            <p:cNvSpPr>
              <a:spLocks noChangeAspect="1"/>
            </p:cNvSpPr>
            <p:nvPr/>
          </p:nvSpPr>
          <p:spPr>
            <a:xfrm>
              <a:off x="4114" y="29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69" name="矩形 278633"/>
            <p:cNvSpPr>
              <a:spLocks noChangeAspect="1"/>
            </p:cNvSpPr>
            <p:nvPr/>
          </p:nvSpPr>
          <p:spPr>
            <a:xfrm>
              <a:off x="3360" y="3139"/>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70" name="矩形 278634"/>
            <p:cNvSpPr>
              <a:spLocks noChangeAspect="1"/>
            </p:cNvSpPr>
            <p:nvPr/>
          </p:nvSpPr>
          <p:spPr>
            <a:xfrm>
              <a:off x="3512" y="3139"/>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71" name="矩形 278635"/>
            <p:cNvSpPr>
              <a:spLocks noChangeAspect="1"/>
            </p:cNvSpPr>
            <p:nvPr/>
          </p:nvSpPr>
          <p:spPr>
            <a:xfrm>
              <a:off x="3663" y="3139"/>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72" name="矩形 278636"/>
            <p:cNvSpPr>
              <a:spLocks noChangeAspect="1"/>
            </p:cNvSpPr>
            <p:nvPr/>
          </p:nvSpPr>
          <p:spPr>
            <a:xfrm>
              <a:off x="3360" y="3290"/>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73" name="矩形 278637"/>
            <p:cNvSpPr>
              <a:spLocks noChangeAspect="1"/>
            </p:cNvSpPr>
            <p:nvPr/>
          </p:nvSpPr>
          <p:spPr>
            <a:xfrm>
              <a:off x="3512" y="3290"/>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74" name="矩形 278638"/>
            <p:cNvSpPr>
              <a:spLocks noChangeAspect="1"/>
            </p:cNvSpPr>
            <p:nvPr/>
          </p:nvSpPr>
          <p:spPr>
            <a:xfrm>
              <a:off x="3663" y="3290"/>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75" name="矩形 278639"/>
            <p:cNvSpPr>
              <a:spLocks noChangeAspect="1"/>
            </p:cNvSpPr>
            <p:nvPr/>
          </p:nvSpPr>
          <p:spPr>
            <a:xfrm>
              <a:off x="3360" y="344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76" name="矩形 278640"/>
            <p:cNvSpPr>
              <a:spLocks noChangeAspect="1"/>
            </p:cNvSpPr>
            <p:nvPr/>
          </p:nvSpPr>
          <p:spPr>
            <a:xfrm>
              <a:off x="3512" y="344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77" name="矩形 278641"/>
            <p:cNvSpPr>
              <a:spLocks noChangeAspect="1"/>
            </p:cNvSpPr>
            <p:nvPr/>
          </p:nvSpPr>
          <p:spPr>
            <a:xfrm>
              <a:off x="3663" y="344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78" name="矩形 278642"/>
            <p:cNvSpPr>
              <a:spLocks noChangeAspect="1"/>
            </p:cNvSpPr>
            <p:nvPr/>
          </p:nvSpPr>
          <p:spPr>
            <a:xfrm>
              <a:off x="3811" y="3139"/>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79" name="矩形 278643"/>
            <p:cNvSpPr>
              <a:spLocks noChangeAspect="1"/>
            </p:cNvSpPr>
            <p:nvPr/>
          </p:nvSpPr>
          <p:spPr>
            <a:xfrm>
              <a:off x="3962" y="3139"/>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80" name="矩形 278644"/>
            <p:cNvSpPr>
              <a:spLocks noChangeAspect="1"/>
            </p:cNvSpPr>
            <p:nvPr/>
          </p:nvSpPr>
          <p:spPr>
            <a:xfrm>
              <a:off x="4114" y="3139"/>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81" name="矩形 278645"/>
            <p:cNvSpPr>
              <a:spLocks noChangeAspect="1"/>
            </p:cNvSpPr>
            <p:nvPr/>
          </p:nvSpPr>
          <p:spPr>
            <a:xfrm>
              <a:off x="3811" y="3290"/>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82" name="矩形 278646"/>
            <p:cNvSpPr>
              <a:spLocks noChangeAspect="1"/>
            </p:cNvSpPr>
            <p:nvPr/>
          </p:nvSpPr>
          <p:spPr>
            <a:xfrm>
              <a:off x="3962" y="3290"/>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83" name="矩形 278647"/>
            <p:cNvSpPr>
              <a:spLocks noChangeAspect="1"/>
            </p:cNvSpPr>
            <p:nvPr/>
          </p:nvSpPr>
          <p:spPr>
            <a:xfrm>
              <a:off x="4114" y="3290"/>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84" name="矩形 278648"/>
            <p:cNvSpPr>
              <a:spLocks noChangeAspect="1"/>
            </p:cNvSpPr>
            <p:nvPr/>
          </p:nvSpPr>
          <p:spPr>
            <a:xfrm>
              <a:off x="3811" y="344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85" name="矩形 278649"/>
            <p:cNvSpPr>
              <a:spLocks noChangeAspect="1"/>
            </p:cNvSpPr>
            <p:nvPr/>
          </p:nvSpPr>
          <p:spPr>
            <a:xfrm>
              <a:off x="3962" y="344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086" name="矩形 278650"/>
            <p:cNvSpPr>
              <a:spLocks noChangeAspect="1"/>
            </p:cNvSpPr>
            <p:nvPr/>
          </p:nvSpPr>
          <p:spPr>
            <a:xfrm>
              <a:off x="4114" y="344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p:tgtEl>
                                          <p:spTgt spid="4"/>
                                        </p:tgtEl>
                                        <p:attrNameLst>
                                          <p:attrName>ppt_y</p:attrName>
                                        </p:attrNameLst>
                                      </p:cBhvr>
                                      <p:tavLst>
                                        <p:tav tm="0">
                                          <p:val>
                                            <p:strVal val="#ppt_y+#ppt_h*1.125000"/>
                                          </p:val>
                                        </p:tav>
                                        <p:tav tm="100000">
                                          <p:val>
                                            <p:strVal val="#ppt_y"/>
                                          </p:val>
                                        </p:tav>
                                      </p:tavLst>
                                    </p:anim>
                                    <p:animEffect transition="in" filter="wipe(up)">
                                      <p:cBhvr>
                                        <p:cTn id="8" dur="800"/>
                                        <p:tgtEl>
                                          <p:spTgt spid="4"/>
                                        </p:tgtEl>
                                      </p:cBhvr>
                                    </p:animEffect>
                                  </p:childTnLst>
                                </p:cTn>
                              </p:par>
                              <p:par>
                                <p:cTn id="9" presetID="42"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78614"/>
                                        </p:tgtEl>
                                        <p:attrNameLst>
                                          <p:attrName>style.visibility</p:attrName>
                                        </p:attrNameLst>
                                      </p:cBhvr>
                                      <p:to>
                                        <p:strVal val="visible"/>
                                      </p:to>
                                    </p:set>
                                    <p:animEffect transition="in" filter="blinds(horizontal)">
                                      <p:cBhvr>
                                        <p:cTn id="18" dur="500"/>
                                        <p:tgtEl>
                                          <p:spTgt spid="27861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78607"/>
                                        </p:tgtEl>
                                        <p:attrNameLst>
                                          <p:attrName>style.visibility</p:attrName>
                                        </p:attrNameLst>
                                      </p:cBhvr>
                                      <p:to>
                                        <p:strVal val="visible"/>
                                      </p:to>
                                    </p:set>
                                    <p:animEffect transition="in" filter="blinds(horizontal)">
                                      <p:cBhvr>
                                        <p:cTn id="23" dur="500"/>
                                        <p:tgtEl>
                                          <p:spTgt spid="27860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278652"/>
                                        </p:tgtEl>
                                        <p:attrNameLst>
                                          <p:attrName>style.visibility</p:attrName>
                                        </p:attrNameLst>
                                      </p:cBhvr>
                                      <p:to>
                                        <p:strVal val="visible"/>
                                      </p:to>
                                    </p:set>
                                    <p:animEffect transition="in" filter="blinds(horizontal)">
                                      <p:cBhvr>
                                        <p:cTn id="28" dur="500"/>
                                        <p:tgtEl>
                                          <p:spTgt spid="278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Box 81"/>
          <p:cNvSpPr txBox="1"/>
          <p:nvPr/>
        </p:nvSpPr>
        <p:spPr>
          <a:xfrm>
            <a:off x="434975" y="388620"/>
            <a:ext cx="4441825" cy="460375"/>
          </a:xfrm>
          <a:prstGeom prst="rect">
            <a:avLst/>
          </a:prstGeom>
          <a:noFill/>
        </p:spPr>
        <p:txBody>
          <a:bodyPr wrap="square" rtlCol="0">
            <a:spAutoFit/>
          </a:bodyPr>
          <a:p>
            <a:pPr algn="l"/>
            <a:r>
              <a:rPr lang="zh-CN" altLang="en-US" sz="2400" b="1" dirty="0" smtClean="0">
                <a:solidFill>
                  <a:srgbClr val="1399EE"/>
                </a:solidFill>
                <a:latin typeface="+mn-ea"/>
                <a:cs typeface="Glegoo"/>
              </a:rPr>
              <a:t>腐蚀</a:t>
            </a:r>
            <a:r>
              <a:rPr lang="en-US" altLang="zh-CN" sz="2400" b="1" dirty="0" smtClean="0">
                <a:solidFill>
                  <a:srgbClr val="1399EE"/>
                </a:solidFill>
                <a:latin typeface="+mn-ea"/>
                <a:cs typeface="Glegoo"/>
              </a:rPr>
              <a:t>-</a:t>
            </a:r>
            <a:r>
              <a:rPr lang="zh-CN" altLang="en-US" sz="2400" b="1" dirty="0" smtClean="0">
                <a:solidFill>
                  <a:srgbClr val="1399EE"/>
                </a:solidFill>
                <a:latin typeface="+mn-ea"/>
                <a:cs typeface="Glegoo"/>
              </a:rPr>
              <a:t>设计思想</a:t>
            </a:r>
            <a:endParaRPr lang="zh-CN" altLang="en-US" sz="2400" b="1" dirty="0" smtClean="0">
              <a:solidFill>
                <a:srgbClr val="1399EE"/>
              </a:solidFill>
              <a:latin typeface="+mn-ea"/>
              <a:cs typeface="Glegoo"/>
            </a:endParaRPr>
          </a:p>
        </p:txBody>
      </p:sp>
      <p:sp>
        <p:nvSpPr>
          <p:cNvPr id="5" name="TextBox 47"/>
          <p:cNvSpPr txBox="1"/>
          <p:nvPr/>
        </p:nvSpPr>
        <p:spPr>
          <a:xfrm>
            <a:off x="1157605" y="1182370"/>
            <a:ext cx="6058535" cy="829945"/>
          </a:xfrm>
          <a:prstGeom prst="rect">
            <a:avLst/>
          </a:prstGeom>
          <a:noFill/>
        </p:spPr>
        <p:txBody>
          <a:bodyPr wrap="square" rtlCol="0">
            <a:spAutoFit/>
          </a:bodyPr>
          <a:p>
            <a:pPr>
              <a:lnSpc>
                <a:spcPct val="150000"/>
              </a:lnSpc>
            </a:pPr>
            <a:r>
              <a:rPr lang="zh-CN" altLang="en-US" sz="1600" b="1" dirty="0">
                <a:latin typeface="黑体" panose="02010609060101010101" pitchFamily="2" charset="-122"/>
                <a:ea typeface="黑体" panose="02010609060101010101" pitchFamily="2" charset="-122"/>
                <a:sym typeface="+mn-ea"/>
              </a:rPr>
              <a:t>设计一个结构元素，结构元素的原点定位在待处理的</a:t>
            </a:r>
            <a:r>
              <a:rPr lang="zh-CN" altLang="en-US" sz="1600" b="1" i="1" dirty="0">
                <a:solidFill>
                  <a:srgbClr val="FF3399"/>
                </a:solidFill>
                <a:latin typeface="黑体" panose="02010609060101010101" pitchFamily="2" charset="-122"/>
                <a:ea typeface="黑体" panose="02010609060101010101" pitchFamily="2" charset="-122"/>
                <a:sym typeface="+mn-ea"/>
              </a:rPr>
              <a:t>目标像素</a:t>
            </a:r>
            <a:r>
              <a:rPr lang="zh-CN" altLang="en-US" sz="1600" b="1" dirty="0">
                <a:latin typeface="黑体" panose="02010609060101010101" pitchFamily="2" charset="-122"/>
                <a:ea typeface="黑体" panose="02010609060101010101" pitchFamily="2" charset="-122"/>
                <a:sym typeface="+mn-ea"/>
              </a:rPr>
              <a:t>上，通过判断是否覆盖，来确定是否该点被腐蚀掉。</a:t>
            </a:r>
            <a:endParaRPr lang="zh-CN" altLang="en-US" sz="1600" dirty="0" smtClean="0">
              <a:solidFill>
                <a:schemeClr val="tx1">
                  <a:lumMod val="75000"/>
                  <a:lumOff val="25000"/>
                </a:schemeClr>
              </a:solidFill>
              <a:latin typeface="+mn-ea"/>
              <a:cs typeface="Lato Light"/>
            </a:endParaRPr>
          </a:p>
        </p:txBody>
      </p:sp>
      <p:grpSp>
        <p:nvGrpSpPr>
          <p:cNvPr id="552964" name="组合 552963"/>
          <p:cNvGrpSpPr>
            <a:grpSpLocks noChangeAspect="1"/>
          </p:cNvGrpSpPr>
          <p:nvPr/>
        </p:nvGrpSpPr>
        <p:grpSpPr>
          <a:xfrm>
            <a:off x="912813" y="2569845"/>
            <a:ext cx="2159000" cy="2159000"/>
            <a:chOff x="1056" y="2448"/>
            <a:chExt cx="676" cy="676"/>
          </a:xfrm>
        </p:grpSpPr>
        <p:sp>
          <p:nvSpPr>
            <p:cNvPr id="45060" name="矩形 552964"/>
            <p:cNvSpPr>
              <a:spLocks noChangeAspect="1"/>
            </p:cNvSpPr>
            <p:nvPr/>
          </p:nvSpPr>
          <p:spPr>
            <a:xfrm>
              <a:off x="1056" y="2448"/>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061" name="矩形 552965"/>
            <p:cNvSpPr>
              <a:spLocks noChangeAspect="1"/>
            </p:cNvSpPr>
            <p:nvPr/>
          </p:nvSpPr>
          <p:spPr>
            <a:xfrm>
              <a:off x="1169" y="2448"/>
              <a:ext cx="114" cy="114"/>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062" name="矩形 552966"/>
            <p:cNvSpPr>
              <a:spLocks noChangeAspect="1"/>
            </p:cNvSpPr>
            <p:nvPr/>
          </p:nvSpPr>
          <p:spPr>
            <a:xfrm>
              <a:off x="1282" y="2448"/>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063" name="矩形 552967"/>
            <p:cNvSpPr>
              <a:spLocks noChangeAspect="1"/>
            </p:cNvSpPr>
            <p:nvPr/>
          </p:nvSpPr>
          <p:spPr>
            <a:xfrm>
              <a:off x="1056" y="2561"/>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064" name="矩形 552968"/>
            <p:cNvSpPr>
              <a:spLocks noChangeAspect="1"/>
            </p:cNvSpPr>
            <p:nvPr/>
          </p:nvSpPr>
          <p:spPr>
            <a:xfrm>
              <a:off x="1169" y="2561"/>
              <a:ext cx="114" cy="114"/>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065" name="矩形 552969"/>
            <p:cNvSpPr>
              <a:spLocks noChangeAspect="1"/>
            </p:cNvSpPr>
            <p:nvPr/>
          </p:nvSpPr>
          <p:spPr>
            <a:xfrm>
              <a:off x="1282" y="2561"/>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066" name="矩形 552970"/>
            <p:cNvSpPr>
              <a:spLocks noChangeAspect="1"/>
            </p:cNvSpPr>
            <p:nvPr/>
          </p:nvSpPr>
          <p:spPr>
            <a:xfrm>
              <a:off x="1056" y="2674"/>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067" name="矩形 552971"/>
            <p:cNvSpPr>
              <a:spLocks noChangeAspect="1"/>
            </p:cNvSpPr>
            <p:nvPr/>
          </p:nvSpPr>
          <p:spPr>
            <a:xfrm>
              <a:off x="1169" y="2674"/>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068" name="矩形 552972"/>
            <p:cNvSpPr>
              <a:spLocks noChangeAspect="1"/>
            </p:cNvSpPr>
            <p:nvPr/>
          </p:nvSpPr>
          <p:spPr>
            <a:xfrm>
              <a:off x="1282" y="2674"/>
              <a:ext cx="114" cy="114"/>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069" name="矩形 552973"/>
            <p:cNvSpPr>
              <a:spLocks noChangeAspect="1"/>
            </p:cNvSpPr>
            <p:nvPr/>
          </p:nvSpPr>
          <p:spPr>
            <a:xfrm>
              <a:off x="1392" y="2448"/>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070" name="矩形 552974"/>
            <p:cNvSpPr>
              <a:spLocks noChangeAspect="1"/>
            </p:cNvSpPr>
            <p:nvPr/>
          </p:nvSpPr>
          <p:spPr>
            <a:xfrm>
              <a:off x="1505" y="2448"/>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071" name="矩形 552975"/>
            <p:cNvSpPr>
              <a:spLocks noChangeAspect="1"/>
            </p:cNvSpPr>
            <p:nvPr/>
          </p:nvSpPr>
          <p:spPr>
            <a:xfrm>
              <a:off x="1618" y="2448"/>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072" name="矩形 552976"/>
            <p:cNvSpPr>
              <a:spLocks noChangeAspect="1"/>
            </p:cNvSpPr>
            <p:nvPr/>
          </p:nvSpPr>
          <p:spPr>
            <a:xfrm>
              <a:off x="1392" y="2561"/>
              <a:ext cx="114" cy="114"/>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073" name="矩形 552977"/>
            <p:cNvSpPr>
              <a:spLocks noChangeAspect="1"/>
            </p:cNvSpPr>
            <p:nvPr/>
          </p:nvSpPr>
          <p:spPr>
            <a:xfrm>
              <a:off x="1505" y="2561"/>
              <a:ext cx="114" cy="114"/>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074" name="矩形 552978"/>
            <p:cNvSpPr>
              <a:spLocks noChangeAspect="1"/>
            </p:cNvSpPr>
            <p:nvPr/>
          </p:nvSpPr>
          <p:spPr>
            <a:xfrm>
              <a:off x="1618" y="2561"/>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075" name="矩形 552979"/>
            <p:cNvSpPr>
              <a:spLocks noChangeAspect="1"/>
            </p:cNvSpPr>
            <p:nvPr/>
          </p:nvSpPr>
          <p:spPr>
            <a:xfrm>
              <a:off x="1392" y="2674"/>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076" name="矩形 552980"/>
            <p:cNvSpPr>
              <a:spLocks noChangeAspect="1"/>
            </p:cNvSpPr>
            <p:nvPr/>
          </p:nvSpPr>
          <p:spPr>
            <a:xfrm>
              <a:off x="1505" y="2674"/>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077" name="矩形 552981"/>
            <p:cNvSpPr>
              <a:spLocks noChangeAspect="1"/>
            </p:cNvSpPr>
            <p:nvPr/>
          </p:nvSpPr>
          <p:spPr>
            <a:xfrm>
              <a:off x="1618" y="2674"/>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078" name="矩形 552982"/>
            <p:cNvSpPr>
              <a:spLocks noChangeAspect="1"/>
            </p:cNvSpPr>
            <p:nvPr/>
          </p:nvSpPr>
          <p:spPr>
            <a:xfrm>
              <a:off x="1056" y="2784"/>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079" name="矩形 552983"/>
            <p:cNvSpPr>
              <a:spLocks noChangeAspect="1"/>
            </p:cNvSpPr>
            <p:nvPr/>
          </p:nvSpPr>
          <p:spPr>
            <a:xfrm>
              <a:off x="1169" y="2784"/>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080" name="矩形 552984"/>
            <p:cNvSpPr>
              <a:spLocks noChangeAspect="1"/>
            </p:cNvSpPr>
            <p:nvPr/>
          </p:nvSpPr>
          <p:spPr>
            <a:xfrm>
              <a:off x="1282" y="2784"/>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081" name="矩形 552985"/>
            <p:cNvSpPr>
              <a:spLocks noChangeAspect="1"/>
            </p:cNvSpPr>
            <p:nvPr/>
          </p:nvSpPr>
          <p:spPr>
            <a:xfrm>
              <a:off x="1056" y="2897"/>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082" name="矩形 552986"/>
            <p:cNvSpPr>
              <a:spLocks noChangeAspect="1"/>
            </p:cNvSpPr>
            <p:nvPr/>
          </p:nvSpPr>
          <p:spPr>
            <a:xfrm>
              <a:off x="1169" y="2897"/>
              <a:ext cx="114" cy="114"/>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083" name="矩形 552987"/>
            <p:cNvSpPr>
              <a:spLocks noChangeAspect="1"/>
            </p:cNvSpPr>
            <p:nvPr/>
          </p:nvSpPr>
          <p:spPr>
            <a:xfrm>
              <a:off x="1282" y="2897"/>
              <a:ext cx="114" cy="114"/>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084" name="矩形 552988"/>
            <p:cNvSpPr>
              <a:spLocks noChangeAspect="1"/>
            </p:cNvSpPr>
            <p:nvPr/>
          </p:nvSpPr>
          <p:spPr>
            <a:xfrm>
              <a:off x="1056" y="3010"/>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085" name="矩形 552989"/>
            <p:cNvSpPr>
              <a:spLocks noChangeAspect="1"/>
            </p:cNvSpPr>
            <p:nvPr/>
          </p:nvSpPr>
          <p:spPr>
            <a:xfrm>
              <a:off x="1169" y="3010"/>
              <a:ext cx="114" cy="114"/>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086" name="矩形 552990"/>
            <p:cNvSpPr>
              <a:spLocks noChangeAspect="1"/>
            </p:cNvSpPr>
            <p:nvPr/>
          </p:nvSpPr>
          <p:spPr>
            <a:xfrm>
              <a:off x="1282" y="3010"/>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087" name="矩形 552991"/>
            <p:cNvSpPr>
              <a:spLocks noChangeAspect="1"/>
            </p:cNvSpPr>
            <p:nvPr/>
          </p:nvSpPr>
          <p:spPr>
            <a:xfrm>
              <a:off x="1392" y="2784"/>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088" name="矩形 552992"/>
            <p:cNvSpPr>
              <a:spLocks noChangeAspect="1"/>
            </p:cNvSpPr>
            <p:nvPr/>
          </p:nvSpPr>
          <p:spPr>
            <a:xfrm>
              <a:off x="1505" y="2784"/>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089" name="矩形 552993"/>
            <p:cNvSpPr>
              <a:spLocks noChangeAspect="1"/>
            </p:cNvSpPr>
            <p:nvPr/>
          </p:nvSpPr>
          <p:spPr>
            <a:xfrm>
              <a:off x="1618" y="2784"/>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090" name="矩形 552994"/>
            <p:cNvSpPr>
              <a:spLocks noChangeAspect="1"/>
            </p:cNvSpPr>
            <p:nvPr/>
          </p:nvSpPr>
          <p:spPr>
            <a:xfrm>
              <a:off x="1392" y="2897"/>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091" name="矩形 552995"/>
            <p:cNvSpPr>
              <a:spLocks noChangeAspect="1"/>
            </p:cNvSpPr>
            <p:nvPr/>
          </p:nvSpPr>
          <p:spPr>
            <a:xfrm>
              <a:off x="1505" y="2897"/>
              <a:ext cx="114" cy="114"/>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092" name="矩形 552996"/>
            <p:cNvSpPr>
              <a:spLocks noChangeAspect="1"/>
            </p:cNvSpPr>
            <p:nvPr/>
          </p:nvSpPr>
          <p:spPr>
            <a:xfrm>
              <a:off x="1618" y="2897"/>
              <a:ext cx="114" cy="114"/>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093" name="矩形 552997"/>
            <p:cNvSpPr>
              <a:spLocks noChangeAspect="1"/>
            </p:cNvSpPr>
            <p:nvPr/>
          </p:nvSpPr>
          <p:spPr>
            <a:xfrm>
              <a:off x="1392" y="3010"/>
              <a:ext cx="114" cy="114"/>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094" name="矩形 552998"/>
            <p:cNvSpPr>
              <a:spLocks noChangeAspect="1"/>
            </p:cNvSpPr>
            <p:nvPr/>
          </p:nvSpPr>
          <p:spPr>
            <a:xfrm>
              <a:off x="1505" y="3010"/>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095" name="矩形 552999"/>
            <p:cNvSpPr>
              <a:spLocks noChangeAspect="1"/>
            </p:cNvSpPr>
            <p:nvPr/>
          </p:nvSpPr>
          <p:spPr>
            <a:xfrm>
              <a:off x="1618" y="3010"/>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grpSp>
        <p:nvGrpSpPr>
          <p:cNvPr id="553001" name="组合 553000"/>
          <p:cNvGrpSpPr/>
          <p:nvPr/>
        </p:nvGrpSpPr>
        <p:grpSpPr>
          <a:xfrm>
            <a:off x="3937000" y="3506470"/>
            <a:ext cx="1295400" cy="823913"/>
            <a:chOff x="3168" y="2880"/>
            <a:chExt cx="816" cy="519"/>
          </a:xfrm>
        </p:grpSpPr>
        <p:grpSp>
          <p:nvGrpSpPr>
            <p:cNvPr id="45097" name="组合 553001"/>
            <p:cNvGrpSpPr/>
            <p:nvPr/>
          </p:nvGrpSpPr>
          <p:grpSpPr>
            <a:xfrm>
              <a:off x="3168" y="2880"/>
              <a:ext cx="816" cy="519"/>
              <a:chOff x="3120" y="3072"/>
              <a:chExt cx="816" cy="519"/>
            </a:xfrm>
          </p:grpSpPr>
          <p:grpSp>
            <p:nvGrpSpPr>
              <p:cNvPr id="45098" name="组合 553002"/>
              <p:cNvGrpSpPr>
                <a:grpSpLocks noChangeAspect="1"/>
              </p:cNvGrpSpPr>
              <p:nvPr/>
            </p:nvGrpSpPr>
            <p:grpSpPr>
              <a:xfrm>
                <a:off x="3264" y="3072"/>
                <a:ext cx="480" cy="239"/>
                <a:chOff x="960" y="2448"/>
                <a:chExt cx="227" cy="113"/>
              </a:xfrm>
            </p:grpSpPr>
            <p:sp>
              <p:nvSpPr>
                <p:cNvPr id="45099" name="矩形 553003"/>
                <p:cNvSpPr>
                  <a:spLocks noChangeAspect="1"/>
                </p:cNvSpPr>
                <p:nvPr/>
              </p:nvSpPr>
              <p:spPr>
                <a:xfrm>
                  <a:off x="960" y="2448"/>
                  <a:ext cx="113" cy="113"/>
                </a:xfrm>
                <a:prstGeom prst="rect">
                  <a:avLst/>
                </a:prstGeom>
                <a:solidFill>
                  <a:srgbClr val="CC66FF"/>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100" name="矩形 553004"/>
                <p:cNvSpPr>
                  <a:spLocks noChangeAspect="1"/>
                </p:cNvSpPr>
                <p:nvPr/>
              </p:nvSpPr>
              <p:spPr>
                <a:xfrm>
                  <a:off x="1074" y="2448"/>
                  <a:ext cx="113" cy="113"/>
                </a:xfrm>
                <a:prstGeom prst="rect">
                  <a:avLst/>
                </a:prstGeom>
                <a:solidFill>
                  <a:srgbClr val="CC66FF"/>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sp>
            <p:nvSpPr>
              <p:cNvPr id="45101" name="文本框 553005"/>
              <p:cNvSpPr txBox="1"/>
              <p:nvPr/>
            </p:nvSpPr>
            <p:spPr>
              <a:xfrm>
                <a:off x="3120" y="3360"/>
                <a:ext cx="816" cy="231"/>
              </a:xfrm>
              <a:prstGeom prst="rect">
                <a:avLst/>
              </a:prstGeom>
              <a:noFill/>
              <a:ln w="9525">
                <a:noFill/>
              </a:ln>
            </p:spPr>
            <p:txBody>
              <a:bodyPr anchor="t">
                <a:spAutoFit/>
              </a:bodyPr>
              <a:p>
                <a:pPr>
                  <a:spcBef>
                    <a:spcPct val="50000"/>
                  </a:spcBef>
                </a:pPr>
                <a:r>
                  <a:rPr lang="zh-CN" altLang="en-US" dirty="0">
                    <a:latin typeface="Times New Roman" panose="02020603050405020304" pitchFamily="18" charset="0"/>
                    <a:ea typeface="黑体" panose="02010609060101010101" pitchFamily="2" charset="-122"/>
                  </a:rPr>
                  <a:t>结构元素</a:t>
                </a:r>
                <a:endParaRPr lang="zh-CN" altLang="en-US">
                  <a:latin typeface="Times New Roman" panose="02020603050405020304" pitchFamily="18" charset="0"/>
                  <a:ea typeface="黑体" panose="02010609060101010101" pitchFamily="2" charset="-122"/>
                </a:endParaRPr>
              </a:p>
            </p:txBody>
          </p:sp>
        </p:grpSp>
        <p:sp>
          <p:nvSpPr>
            <p:cNvPr id="45102" name="椭圆 553006"/>
            <p:cNvSpPr/>
            <p:nvPr/>
          </p:nvSpPr>
          <p:spPr>
            <a:xfrm>
              <a:off x="3393" y="2966"/>
              <a:ext cx="96" cy="96"/>
            </a:xfrm>
            <a:prstGeom prst="ellipse">
              <a:avLst/>
            </a:prstGeom>
            <a:solidFill>
              <a:srgbClr val="CC0099"/>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grpSp>
        <p:nvGrpSpPr>
          <p:cNvPr id="553008" name="组合 553007"/>
          <p:cNvGrpSpPr/>
          <p:nvPr/>
        </p:nvGrpSpPr>
        <p:grpSpPr>
          <a:xfrm>
            <a:off x="1273175" y="2569845"/>
            <a:ext cx="720725" cy="360363"/>
            <a:chOff x="2784" y="2448"/>
            <a:chExt cx="480" cy="239"/>
          </a:xfrm>
        </p:grpSpPr>
        <p:grpSp>
          <p:nvGrpSpPr>
            <p:cNvPr id="45104" name="组合 553008"/>
            <p:cNvGrpSpPr>
              <a:grpSpLocks noChangeAspect="1"/>
            </p:cNvGrpSpPr>
            <p:nvPr/>
          </p:nvGrpSpPr>
          <p:grpSpPr>
            <a:xfrm>
              <a:off x="2784" y="2448"/>
              <a:ext cx="480" cy="239"/>
              <a:chOff x="960" y="2448"/>
              <a:chExt cx="227" cy="113"/>
            </a:xfrm>
          </p:grpSpPr>
          <p:sp>
            <p:nvSpPr>
              <p:cNvPr id="45105" name="矩形 553009"/>
              <p:cNvSpPr>
                <a:spLocks noChangeAspect="1"/>
              </p:cNvSpPr>
              <p:nvPr/>
            </p:nvSpPr>
            <p:spPr>
              <a:xfrm>
                <a:off x="960" y="2448"/>
                <a:ext cx="113" cy="113"/>
              </a:xfrm>
              <a:prstGeom prst="rect">
                <a:avLst/>
              </a:prstGeom>
              <a:solidFill>
                <a:srgbClr val="CC66FF">
                  <a:alpha val="50000"/>
                </a:srgbClr>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106" name="矩形 553010"/>
              <p:cNvSpPr>
                <a:spLocks noChangeAspect="1"/>
              </p:cNvSpPr>
              <p:nvPr/>
            </p:nvSpPr>
            <p:spPr>
              <a:xfrm>
                <a:off x="1074" y="2448"/>
                <a:ext cx="113" cy="113"/>
              </a:xfrm>
              <a:prstGeom prst="rect">
                <a:avLst/>
              </a:prstGeom>
              <a:solidFill>
                <a:srgbClr val="CC66FF">
                  <a:alpha val="50000"/>
                </a:srgbClr>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sp>
          <p:nvSpPr>
            <p:cNvPr id="45107" name="椭圆 553011"/>
            <p:cNvSpPr/>
            <p:nvPr/>
          </p:nvSpPr>
          <p:spPr>
            <a:xfrm>
              <a:off x="2860" y="2534"/>
              <a:ext cx="96" cy="96"/>
            </a:xfrm>
            <a:prstGeom prst="ellipse">
              <a:avLst/>
            </a:prstGeom>
            <a:solidFill>
              <a:srgbClr val="CC0099"/>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grpSp>
        <p:nvGrpSpPr>
          <p:cNvPr id="553013" name="组合 553012"/>
          <p:cNvGrpSpPr>
            <a:grpSpLocks noChangeAspect="1"/>
          </p:cNvGrpSpPr>
          <p:nvPr/>
        </p:nvGrpSpPr>
        <p:grpSpPr>
          <a:xfrm>
            <a:off x="6242050" y="2426970"/>
            <a:ext cx="2159000" cy="2159000"/>
            <a:chOff x="1056" y="2448"/>
            <a:chExt cx="676" cy="676"/>
          </a:xfrm>
        </p:grpSpPr>
        <p:sp>
          <p:nvSpPr>
            <p:cNvPr id="45109" name="矩形 553013"/>
            <p:cNvSpPr>
              <a:spLocks noChangeAspect="1"/>
            </p:cNvSpPr>
            <p:nvPr/>
          </p:nvSpPr>
          <p:spPr>
            <a:xfrm>
              <a:off x="1056" y="2448"/>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110" name="矩形 553014"/>
            <p:cNvSpPr>
              <a:spLocks noChangeAspect="1"/>
            </p:cNvSpPr>
            <p:nvPr/>
          </p:nvSpPr>
          <p:spPr>
            <a:xfrm>
              <a:off x="1169" y="2448"/>
              <a:ext cx="114" cy="114"/>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111" name="矩形 553015"/>
            <p:cNvSpPr>
              <a:spLocks noChangeAspect="1"/>
            </p:cNvSpPr>
            <p:nvPr/>
          </p:nvSpPr>
          <p:spPr>
            <a:xfrm>
              <a:off x="1282" y="2448"/>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112" name="矩形 553016"/>
            <p:cNvSpPr>
              <a:spLocks noChangeAspect="1"/>
            </p:cNvSpPr>
            <p:nvPr/>
          </p:nvSpPr>
          <p:spPr>
            <a:xfrm>
              <a:off x="1056" y="2561"/>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113" name="矩形 553017"/>
            <p:cNvSpPr>
              <a:spLocks noChangeAspect="1"/>
            </p:cNvSpPr>
            <p:nvPr/>
          </p:nvSpPr>
          <p:spPr>
            <a:xfrm>
              <a:off x="1169" y="2561"/>
              <a:ext cx="114" cy="114"/>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114" name="矩形 553018"/>
            <p:cNvSpPr>
              <a:spLocks noChangeAspect="1"/>
            </p:cNvSpPr>
            <p:nvPr/>
          </p:nvSpPr>
          <p:spPr>
            <a:xfrm>
              <a:off x="1282" y="2561"/>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115" name="矩形 553019"/>
            <p:cNvSpPr>
              <a:spLocks noChangeAspect="1"/>
            </p:cNvSpPr>
            <p:nvPr/>
          </p:nvSpPr>
          <p:spPr>
            <a:xfrm>
              <a:off x="1056" y="2674"/>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116" name="矩形 553020"/>
            <p:cNvSpPr>
              <a:spLocks noChangeAspect="1"/>
            </p:cNvSpPr>
            <p:nvPr/>
          </p:nvSpPr>
          <p:spPr>
            <a:xfrm>
              <a:off x="1169" y="2674"/>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117" name="矩形 553021"/>
            <p:cNvSpPr>
              <a:spLocks noChangeAspect="1"/>
            </p:cNvSpPr>
            <p:nvPr/>
          </p:nvSpPr>
          <p:spPr>
            <a:xfrm>
              <a:off x="1282" y="2674"/>
              <a:ext cx="114" cy="114"/>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118" name="矩形 553022"/>
            <p:cNvSpPr>
              <a:spLocks noChangeAspect="1"/>
            </p:cNvSpPr>
            <p:nvPr/>
          </p:nvSpPr>
          <p:spPr>
            <a:xfrm>
              <a:off x="1392" y="2448"/>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119" name="矩形 553023"/>
            <p:cNvSpPr>
              <a:spLocks noChangeAspect="1"/>
            </p:cNvSpPr>
            <p:nvPr/>
          </p:nvSpPr>
          <p:spPr>
            <a:xfrm>
              <a:off x="1505" y="2448"/>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120" name="矩形 553024"/>
            <p:cNvSpPr>
              <a:spLocks noChangeAspect="1"/>
            </p:cNvSpPr>
            <p:nvPr/>
          </p:nvSpPr>
          <p:spPr>
            <a:xfrm>
              <a:off x="1618" y="2448"/>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121" name="矩形 553025"/>
            <p:cNvSpPr>
              <a:spLocks noChangeAspect="1"/>
            </p:cNvSpPr>
            <p:nvPr/>
          </p:nvSpPr>
          <p:spPr>
            <a:xfrm>
              <a:off x="1392" y="2561"/>
              <a:ext cx="114" cy="114"/>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122" name="矩形 553026"/>
            <p:cNvSpPr>
              <a:spLocks noChangeAspect="1"/>
            </p:cNvSpPr>
            <p:nvPr/>
          </p:nvSpPr>
          <p:spPr>
            <a:xfrm>
              <a:off x="1505" y="2561"/>
              <a:ext cx="114" cy="114"/>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123" name="矩形 553027"/>
            <p:cNvSpPr>
              <a:spLocks noChangeAspect="1"/>
            </p:cNvSpPr>
            <p:nvPr/>
          </p:nvSpPr>
          <p:spPr>
            <a:xfrm>
              <a:off x="1618" y="2561"/>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124" name="矩形 553028"/>
            <p:cNvSpPr>
              <a:spLocks noChangeAspect="1"/>
            </p:cNvSpPr>
            <p:nvPr/>
          </p:nvSpPr>
          <p:spPr>
            <a:xfrm>
              <a:off x="1392" y="2674"/>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125" name="矩形 553029"/>
            <p:cNvSpPr>
              <a:spLocks noChangeAspect="1"/>
            </p:cNvSpPr>
            <p:nvPr/>
          </p:nvSpPr>
          <p:spPr>
            <a:xfrm>
              <a:off x="1505" y="2674"/>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126" name="矩形 553030"/>
            <p:cNvSpPr>
              <a:spLocks noChangeAspect="1"/>
            </p:cNvSpPr>
            <p:nvPr/>
          </p:nvSpPr>
          <p:spPr>
            <a:xfrm>
              <a:off x="1618" y="2674"/>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127" name="矩形 553031"/>
            <p:cNvSpPr>
              <a:spLocks noChangeAspect="1"/>
            </p:cNvSpPr>
            <p:nvPr/>
          </p:nvSpPr>
          <p:spPr>
            <a:xfrm>
              <a:off x="1056" y="2784"/>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128" name="矩形 553032"/>
            <p:cNvSpPr>
              <a:spLocks noChangeAspect="1"/>
            </p:cNvSpPr>
            <p:nvPr/>
          </p:nvSpPr>
          <p:spPr>
            <a:xfrm>
              <a:off x="1169" y="2784"/>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129" name="矩形 553033"/>
            <p:cNvSpPr>
              <a:spLocks noChangeAspect="1"/>
            </p:cNvSpPr>
            <p:nvPr/>
          </p:nvSpPr>
          <p:spPr>
            <a:xfrm>
              <a:off x="1282" y="2784"/>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130" name="矩形 553034"/>
            <p:cNvSpPr>
              <a:spLocks noChangeAspect="1"/>
            </p:cNvSpPr>
            <p:nvPr/>
          </p:nvSpPr>
          <p:spPr>
            <a:xfrm>
              <a:off x="1056" y="2897"/>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131" name="矩形 553035"/>
            <p:cNvSpPr>
              <a:spLocks noChangeAspect="1"/>
            </p:cNvSpPr>
            <p:nvPr/>
          </p:nvSpPr>
          <p:spPr>
            <a:xfrm>
              <a:off x="1169" y="2897"/>
              <a:ext cx="114" cy="114"/>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132" name="矩形 553036"/>
            <p:cNvSpPr>
              <a:spLocks noChangeAspect="1"/>
            </p:cNvSpPr>
            <p:nvPr/>
          </p:nvSpPr>
          <p:spPr>
            <a:xfrm>
              <a:off x="1282" y="2897"/>
              <a:ext cx="114" cy="114"/>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133" name="矩形 553037"/>
            <p:cNvSpPr>
              <a:spLocks noChangeAspect="1"/>
            </p:cNvSpPr>
            <p:nvPr/>
          </p:nvSpPr>
          <p:spPr>
            <a:xfrm>
              <a:off x="1056" y="3010"/>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134" name="矩形 553038"/>
            <p:cNvSpPr>
              <a:spLocks noChangeAspect="1"/>
            </p:cNvSpPr>
            <p:nvPr/>
          </p:nvSpPr>
          <p:spPr>
            <a:xfrm>
              <a:off x="1169" y="3010"/>
              <a:ext cx="114" cy="114"/>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135" name="矩形 553039"/>
            <p:cNvSpPr>
              <a:spLocks noChangeAspect="1"/>
            </p:cNvSpPr>
            <p:nvPr/>
          </p:nvSpPr>
          <p:spPr>
            <a:xfrm>
              <a:off x="1282" y="3010"/>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136" name="矩形 553040"/>
            <p:cNvSpPr>
              <a:spLocks noChangeAspect="1"/>
            </p:cNvSpPr>
            <p:nvPr/>
          </p:nvSpPr>
          <p:spPr>
            <a:xfrm>
              <a:off x="1392" y="2784"/>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137" name="矩形 553041"/>
            <p:cNvSpPr>
              <a:spLocks noChangeAspect="1"/>
            </p:cNvSpPr>
            <p:nvPr/>
          </p:nvSpPr>
          <p:spPr>
            <a:xfrm>
              <a:off x="1505" y="2784"/>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138" name="矩形 553042"/>
            <p:cNvSpPr>
              <a:spLocks noChangeAspect="1"/>
            </p:cNvSpPr>
            <p:nvPr/>
          </p:nvSpPr>
          <p:spPr>
            <a:xfrm>
              <a:off x="1618" y="2784"/>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139" name="矩形 553043"/>
            <p:cNvSpPr>
              <a:spLocks noChangeAspect="1"/>
            </p:cNvSpPr>
            <p:nvPr/>
          </p:nvSpPr>
          <p:spPr>
            <a:xfrm>
              <a:off x="1392" y="2897"/>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140" name="矩形 553044"/>
            <p:cNvSpPr>
              <a:spLocks noChangeAspect="1"/>
            </p:cNvSpPr>
            <p:nvPr/>
          </p:nvSpPr>
          <p:spPr>
            <a:xfrm>
              <a:off x="1505" y="2897"/>
              <a:ext cx="114" cy="114"/>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141" name="矩形 553045"/>
            <p:cNvSpPr>
              <a:spLocks noChangeAspect="1"/>
            </p:cNvSpPr>
            <p:nvPr/>
          </p:nvSpPr>
          <p:spPr>
            <a:xfrm>
              <a:off x="1618" y="2897"/>
              <a:ext cx="114" cy="114"/>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142" name="矩形 553046"/>
            <p:cNvSpPr>
              <a:spLocks noChangeAspect="1"/>
            </p:cNvSpPr>
            <p:nvPr/>
          </p:nvSpPr>
          <p:spPr>
            <a:xfrm>
              <a:off x="1392" y="3010"/>
              <a:ext cx="114" cy="114"/>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143" name="矩形 553047"/>
            <p:cNvSpPr>
              <a:spLocks noChangeAspect="1"/>
            </p:cNvSpPr>
            <p:nvPr/>
          </p:nvSpPr>
          <p:spPr>
            <a:xfrm>
              <a:off x="1505" y="3010"/>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144" name="矩形 553048"/>
            <p:cNvSpPr>
              <a:spLocks noChangeAspect="1"/>
            </p:cNvSpPr>
            <p:nvPr/>
          </p:nvSpPr>
          <p:spPr>
            <a:xfrm>
              <a:off x="1618" y="3010"/>
              <a:ext cx="114" cy="114"/>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sp>
        <p:nvSpPr>
          <p:cNvPr id="553050" name="矩形 553049"/>
          <p:cNvSpPr>
            <a:spLocks noChangeAspect="1"/>
          </p:cNvSpPr>
          <p:nvPr/>
        </p:nvSpPr>
        <p:spPr>
          <a:xfrm>
            <a:off x="6602413" y="2426970"/>
            <a:ext cx="365125" cy="363538"/>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nvGrpSpPr>
          <p:cNvPr id="553051" name="组合 553050"/>
          <p:cNvGrpSpPr/>
          <p:nvPr/>
        </p:nvGrpSpPr>
        <p:grpSpPr>
          <a:xfrm>
            <a:off x="1993900" y="2930208"/>
            <a:ext cx="719138" cy="360362"/>
            <a:chOff x="2784" y="2448"/>
            <a:chExt cx="480" cy="239"/>
          </a:xfrm>
        </p:grpSpPr>
        <p:grpSp>
          <p:nvGrpSpPr>
            <p:cNvPr id="45147" name="组合 553051"/>
            <p:cNvGrpSpPr>
              <a:grpSpLocks noChangeAspect="1"/>
            </p:cNvGrpSpPr>
            <p:nvPr/>
          </p:nvGrpSpPr>
          <p:grpSpPr>
            <a:xfrm>
              <a:off x="2784" y="2448"/>
              <a:ext cx="480" cy="239"/>
              <a:chOff x="960" y="2448"/>
              <a:chExt cx="227" cy="113"/>
            </a:xfrm>
          </p:grpSpPr>
          <p:sp>
            <p:nvSpPr>
              <p:cNvPr id="45148" name="矩形 553052"/>
              <p:cNvSpPr>
                <a:spLocks noChangeAspect="1"/>
              </p:cNvSpPr>
              <p:nvPr/>
            </p:nvSpPr>
            <p:spPr>
              <a:xfrm>
                <a:off x="960" y="2448"/>
                <a:ext cx="113" cy="113"/>
              </a:xfrm>
              <a:prstGeom prst="rect">
                <a:avLst/>
              </a:prstGeom>
              <a:solidFill>
                <a:srgbClr val="CC66FF">
                  <a:alpha val="50000"/>
                </a:srgbClr>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149" name="矩形 553053"/>
              <p:cNvSpPr>
                <a:spLocks noChangeAspect="1"/>
              </p:cNvSpPr>
              <p:nvPr/>
            </p:nvSpPr>
            <p:spPr>
              <a:xfrm>
                <a:off x="1074" y="2448"/>
                <a:ext cx="113" cy="113"/>
              </a:xfrm>
              <a:prstGeom prst="rect">
                <a:avLst/>
              </a:prstGeom>
              <a:solidFill>
                <a:srgbClr val="CC66FF">
                  <a:alpha val="50000"/>
                </a:srgbClr>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sp>
          <p:nvSpPr>
            <p:cNvPr id="45150" name="椭圆 553054"/>
            <p:cNvSpPr/>
            <p:nvPr/>
          </p:nvSpPr>
          <p:spPr>
            <a:xfrm>
              <a:off x="2860" y="2534"/>
              <a:ext cx="96" cy="96"/>
            </a:xfrm>
            <a:prstGeom prst="ellipse">
              <a:avLst/>
            </a:prstGeom>
            <a:solidFill>
              <a:srgbClr val="CC0099"/>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grpSp>
        <p:nvGrpSpPr>
          <p:cNvPr id="553056" name="组合 553055"/>
          <p:cNvGrpSpPr/>
          <p:nvPr/>
        </p:nvGrpSpPr>
        <p:grpSpPr>
          <a:xfrm>
            <a:off x="2354263" y="2930208"/>
            <a:ext cx="719137" cy="360362"/>
            <a:chOff x="2784" y="2448"/>
            <a:chExt cx="480" cy="239"/>
          </a:xfrm>
        </p:grpSpPr>
        <p:grpSp>
          <p:nvGrpSpPr>
            <p:cNvPr id="45152" name="组合 553056"/>
            <p:cNvGrpSpPr>
              <a:grpSpLocks noChangeAspect="1"/>
            </p:cNvGrpSpPr>
            <p:nvPr/>
          </p:nvGrpSpPr>
          <p:grpSpPr>
            <a:xfrm>
              <a:off x="2784" y="2448"/>
              <a:ext cx="480" cy="239"/>
              <a:chOff x="960" y="2448"/>
              <a:chExt cx="227" cy="113"/>
            </a:xfrm>
          </p:grpSpPr>
          <p:sp>
            <p:nvSpPr>
              <p:cNvPr id="45153" name="矩形 553057"/>
              <p:cNvSpPr>
                <a:spLocks noChangeAspect="1"/>
              </p:cNvSpPr>
              <p:nvPr/>
            </p:nvSpPr>
            <p:spPr>
              <a:xfrm>
                <a:off x="960" y="2448"/>
                <a:ext cx="113" cy="113"/>
              </a:xfrm>
              <a:prstGeom prst="rect">
                <a:avLst/>
              </a:prstGeom>
              <a:solidFill>
                <a:srgbClr val="CC66FF">
                  <a:alpha val="50000"/>
                </a:srgbClr>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154" name="矩形 553058"/>
              <p:cNvSpPr>
                <a:spLocks noChangeAspect="1"/>
              </p:cNvSpPr>
              <p:nvPr/>
            </p:nvSpPr>
            <p:spPr>
              <a:xfrm>
                <a:off x="1074" y="2448"/>
                <a:ext cx="113" cy="113"/>
              </a:xfrm>
              <a:prstGeom prst="rect">
                <a:avLst/>
              </a:prstGeom>
              <a:solidFill>
                <a:srgbClr val="CC66FF">
                  <a:alpha val="50000"/>
                </a:srgbClr>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sp>
          <p:nvSpPr>
            <p:cNvPr id="45155" name="椭圆 553059"/>
            <p:cNvSpPr/>
            <p:nvPr/>
          </p:nvSpPr>
          <p:spPr>
            <a:xfrm>
              <a:off x="2860" y="2534"/>
              <a:ext cx="96" cy="96"/>
            </a:xfrm>
            <a:prstGeom prst="ellipse">
              <a:avLst/>
            </a:prstGeom>
            <a:solidFill>
              <a:srgbClr val="CC0099"/>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sp>
        <p:nvSpPr>
          <p:cNvPr id="553061" name="矩形 553060"/>
          <p:cNvSpPr>
            <a:spLocks noChangeAspect="1"/>
          </p:cNvSpPr>
          <p:nvPr/>
        </p:nvSpPr>
        <p:spPr>
          <a:xfrm>
            <a:off x="7321550" y="2785745"/>
            <a:ext cx="363538" cy="365125"/>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062" name="矩形 553061"/>
          <p:cNvSpPr>
            <a:spLocks noChangeAspect="1"/>
          </p:cNvSpPr>
          <p:nvPr/>
        </p:nvSpPr>
        <p:spPr>
          <a:xfrm>
            <a:off x="7681913" y="2785745"/>
            <a:ext cx="365125" cy="363538"/>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063" name="矩形 553062"/>
          <p:cNvSpPr>
            <a:spLocks noChangeAspect="1"/>
          </p:cNvSpPr>
          <p:nvPr/>
        </p:nvSpPr>
        <p:spPr>
          <a:xfrm>
            <a:off x="6962775" y="3146108"/>
            <a:ext cx="365125" cy="363537"/>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064" name="矩形 553063"/>
          <p:cNvSpPr>
            <a:spLocks noChangeAspect="1"/>
          </p:cNvSpPr>
          <p:nvPr/>
        </p:nvSpPr>
        <p:spPr>
          <a:xfrm>
            <a:off x="6602413" y="3866833"/>
            <a:ext cx="363537" cy="365125"/>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065" name="矩形 553064"/>
          <p:cNvSpPr>
            <a:spLocks noChangeAspect="1"/>
          </p:cNvSpPr>
          <p:nvPr/>
        </p:nvSpPr>
        <p:spPr>
          <a:xfrm>
            <a:off x="6953250" y="3857308"/>
            <a:ext cx="365125" cy="363537"/>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066" name="矩形 553065"/>
          <p:cNvSpPr>
            <a:spLocks noChangeAspect="1"/>
          </p:cNvSpPr>
          <p:nvPr/>
        </p:nvSpPr>
        <p:spPr>
          <a:xfrm>
            <a:off x="8042275" y="3857308"/>
            <a:ext cx="365125" cy="363537"/>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067" name="矩形 553066"/>
          <p:cNvSpPr>
            <a:spLocks noChangeAspect="1"/>
          </p:cNvSpPr>
          <p:nvPr/>
        </p:nvSpPr>
        <p:spPr>
          <a:xfrm>
            <a:off x="6602413" y="4216083"/>
            <a:ext cx="365125" cy="363537"/>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068" name="矩形 553067"/>
          <p:cNvSpPr>
            <a:spLocks noChangeAspect="1"/>
          </p:cNvSpPr>
          <p:nvPr/>
        </p:nvSpPr>
        <p:spPr>
          <a:xfrm>
            <a:off x="7321550" y="4216083"/>
            <a:ext cx="365125" cy="363537"/>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nvGrpSpPr>
          <p:cNvPr id="553069" name="组合 553068"/>
          <p:cNvGrpSpPr/>
          <p:nvPr/>
        </p:nvGrpSpPr>
        <p:grpSpPr>
          <a:xfrm>
            <a:off x="1273175" y="2930208"/>
            <a:ext cx="720725" cy="360362"/>
            <a:chOff x="2784" y="2448"/>
            <a:chExt cx="480" cy="239"/>
          </a:xfrm>
        </p:grpSpPr>
        <p:grpSp>
          <p:nvGrpSpPr>
            <p:cNvPr id="45165" name="组合 553069"/>
            <p:cNvGrpSpPr>
              <a:grpSpLocks noChangeAspect="1"/>
            </p:cNvGrpSpPr>
            <p:nvPr/>
          </p:nvGrpSpPr>
          <p:grpSpPr>
            <a:xfrm>
              <a:off x="2784" y="2448"/>
              <a:ext cx="480" cy="239"/>
              <a:chOff x="960" y="2448"/>
              <a:chExt cx="227" cy="113"/>
            </a:xfrm>
          </p:grpSpPr>
          <p:sp>
            <p:nvSpPr>
              <p:cNvPr id="45166" name="矩形 553070"/>
              <p:cNvSpPr>
                <a:spLocks noChangeAspect="1"/>
              </p:cNvSpPr>
              <p:nvPr/>
            </p:nvSpPr>
            <p:spPr>
              <a:xfrm>
                <a:off x="960" y="2448"/>
                <a:ext cx="113" cy="113"/>
              </a:xfrm>
              <a:prstGeom prst="rect">
                <a:avLst/>
              </a:prstGeom>
              <a:solidFill>
                <a:srgbClr val="CC66FF">
                  <a:alpha val="50000"/>
                </a:srgbClr>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167" name="矩形 553071"/>
              <p:cNvSpPr>
                <a:spLocks noChangeAspect="1"/>
              </p:cNvSpPr>
              <p:nvPr/>
            </p:nvSpPr>
            <p:spPr>
              <a:xfrm>
                <a:off x="1074" y="2448"/>
                <a:ext cx="113" cy="113"/>
              </a:xfrm>
              <a:prstGeom prst="rect">
                <a:avLst/>
              </a:prstGeom>
              <a:solidFill>
                <a:srgbClr val="CC66FF">
                  <a:alpha val="50000"/>
                </a:srgbClr>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sp>
          <p:nvSpPr>
            <p:cNvPr id="45168" name="椭圆 553072"/>
            <p:cNvSpPr/>
            <p:nvPr/>
          </p:nvSpPr>
          <p:spPr>
            <a:xfrm>
              <a:off x="2860" y="2534"/>
              <a:ext cx="96" cy="96"/>
            </a:xfrm>
            <a:prstGeom prst="ellipse">
              <a:avLst/>
            </a:prstGeom>
            <a:solidFill>
              <a:srgbClr val="CC0099"/>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sp>
        <p:nvSpPr>
          <p:cNvPr id="553074" name="矩形 553073"/>
          <p:cNvSpPr>
            <a:spLocks noChangeAspect="1"/>
          </p:cNvSpPr>
          <p:nvPr/>
        </p:nvSpPr>
        <p:spPr>
          <a:xfrm>
            <a:off x="6602413" y="2785745"/>
            <a:ext cx="365125" cy="363538"/>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p:tgtEl>
                                          <p:spTgt spid="4"/>
                                        </p:tgtEl>
                                        <p:attrNameLst>
                                          <p:attrName>ppt_y</p:attrName>
                                        </p:attrNameLst>
                                      </p:cBhvr>
                                      <p:tavLst>
                                        <p:tav tm="0">
                                          <p:val>
                                            <p:strVal val="#ppt_y+#ppt_h*1.125000"/>
                                          </p:val>
                                        </p:tav>
                                        <p:tav tm="100000">
                                          <p:val>
                                            <p:strVal val="#ppt_y"/>
                                          </p:val>
                                        </p:tav>
                                      </p:tavLst>
                                    </p:anim>
                                    <p:animEffect transition="in" filter="wipe(up)">
                                      <p:cBhvr>
                                        <p:cTn id="8" dur="800"/>
                                        <p:tgtEl>
                                          <p:spTgt spid="4"/>
                                        </p:tgtEl>
                                      </p:cBhvr>
                                    </p:animEffect>
                                  </p:childTnLst>
                                </p:cTn>
                              </p:par>
                              <p:par>
                                <p:cTn id="9" presetID="42"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552964"/>
                                        </p:tgtEl>
                                        <p:attrNameLst>
                                          <p:attrName>style.visibility</p:attrName>
                                        </p:attrNameLst>
                                      </p:cBhvr>
                                      <p:to>
                                        <p:strVal val="visible"/>
                                      </p:to>
                                    </p:set>
                                    <p:animEffect transition="in" filter="blinds(horizontal)">
                                      <p:cBhvr>
                                        <p:cTn id="18" dur="500"/>
                                        <p:tgtEl>
                                          <p:spTgt spid="55296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553001"/>
                                        </p:tgtEl>
                                        <p:attrNameLst>
                                          <p:attrName>style.visibility</p:attrName>
                                        </p:attrNameLst>
                                      </p:cBhvr>
                                      <p:to>
                                        <p:strVal val="visible"/>
                                      </p:to>
                                    </p:set>
                                    <p:animEffect transition="in" filter="blinds(horizontal)">
                                      <p:cBhvr>
                                        <p:cTn id="23" dur="500"/>
                                        <p:tgtEl>
                                          <p:spTgt spid="553001"/>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553013"/>
                                        </p:tgtEl>
                                        <p:attrNameLst>
                                          <p:attrName>style.visibility</p:attrName>
                                        </p:attrNameLst>
                                      </p:cBhvr>
                                      <p:to>
                                        <p:strVal val="visible"/>
                                      </p:to>
                                    </p:set>
                                    <p:animEffect transition="in" filter="blinds(horizontal)">
                                      <p:cBhvr>
                                        <p:cTn id="28" dur="500"/>
                                        <p:tgtEl>
                                          <p:spTgt spid="553013"/>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553008"/>
                                        </p:tgtEl>
                                        <p:attrNameLst>
                                          <p:attrName>style.visibility</p:attrName>
                                        </p:attrNameLst>
                                      </p:cBhvr>
                                      <p:to>
                                        <p:strVal val="visible"/>
                                      </p:to>
                                    </p:set>
                                    <p:anim calcmode="lin" valueType="num">
                                      <p:cBhvr>
                                        <p:cTn id="33" dur="500" fill="hold"/>
                                        <p:tgtEl>
                                          <p:spTgt spid="553008"/>
                                        </p:tgtEl>
                                        <p:attrNameLst>
                                          <p:attrName>ppt_x</p:attrName>
                                        </p:attrNameLst>
                                      </p:cBhvr>
                                      <p:tavLst>
                                        <p:tav tm="0">
                                          <p:val>
                                            <p:strVal val="0-#ppt_w/2"/>
                                          </p:val>
                                        </p:tav>
                                        <p:tav tm="100000">
                                          <p:val>
                                            <p:strVal val="#ppt_x"/>
                                          </p:val>
                                        </p:tav>
                                      </p:tavLst>
                                    </p:anim>
                                    <p:anim calcmode="lin" valueType="num">
                                      <p:cBhvr>
                                        <p:cTn id="34" dur="500" fill="hold"/>
                                        <p:tgtEl>
                                          <p:spTgt spid="553008"/>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499"/>
                                          </p:stCondLst>
                                        </p:cTn>
                                        <p:tgtEl>
                                          <p:spTgt spid="55305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3" presetClass="exit" presetSubtype="10" fill="hold" nodeType="clickEffect">
                                  <p:stCondLst>
                                    <p:cond delay="0"/>
                                  </p:stCondLst>
                                  <p:childTnLst>
                                    <p:animEffect transition="out" filter="blinds(horizontal)">
                                      <p:cBhvr>
                                        <p:cTn id="42" dur="500"/>
                                        <p:tgtEl>
                                          <p:spTgt spid="553008"/>
                                        </p:tgtEl>
                                      </p:cBhvr>
                                    </p:animEffect>
                                    <p:set>
                                      <p:cBhvr>
                                        <p:cTn id="43" dur="1" fill="hold">
                                          <p:stCondLst>
                                            <p:cond delay="499"/>
                                          </p:stCondLst>
                                        </p:cTn>
                                        <p:tgtEl>
                                          <p:spTgt spid="553008"/>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nodeType="clickEffect">
                                  <p:stCondLst>
                                    <p:cond delay="0"/>
                                  </p:stCondLst>
                                  <p:childTnLst>
                                    <p:set>
                                      <p:cBhvr>
                                        <p:cTn id="47" dur="1" fill="hold">
                                          <p:stCondLst>
                                            <p:cond delay="0"/>
                                          </p:stCondLst>
                                        </p:cTn>
                                        <p:tgtEl>
                                          <p:spTgt spid="553069"/>
                                        </p:tgtEl>
                                        <p:attrNameLst>
                                          <p:attrName>style.visibility</p:attrName>
                                        </p:attrNameLst>
                                      </p:cBhvr>
                                      <p:to>
                                        <p:strVal val="visible"/>
                                      </p:to>
                                    </p:set>
                                    <p:anim calcmode="lin" valueType="num">
                                      <p:cBhvr>
                                        <p:cTn id="48" dur="500" fill="hold"/>
                                        <p:tgtEl>
                                          <p:spTgt spid="553069"/>
                                        </p:tgtEl>
                                        <p:attrNameLst>
                                          <p:attrName>ppt_x</p:attrName>
                                        </p:attrNameLst>
                                      </p:cBhvr>
                                      <p:tavLst>
                                        <p:tav tm="0">
                                          <p:val>
                                            <p:strVal val="0-#ppt_w/2"/>
                                          </p:val>
                                        </p:tav>
                                        <p:tav tm="100000">
                                          <p:val>
                                            <p:strVal val="#ppt_x"/>
                                          </p:val>
                                        </p:tav>
                                      </p:tavLst>
                                    </p:anim>
                                    <p:anim calcmode="lin" valueType="num">
                                      <p:cBhvr>
                                        <p:cTn id="49" dur="500" fill="hold"/>
                                        <p:tgtEl>
                                          <p:spTgt spid="553069"/>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499"/>
                                          </p:stCondLst>
                                        </p:cTn>
                                        <p:tgtEl>
                                          <p:spTgt spid="553074"/>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3" presetClass="exit" presetSubtype="10" fill="hold" nodeType="clickEffect">
                                  <p:stCondLst>
                                    <p:cond delay="0"/>
                                  </p:stCondLst>
                                  <p:childTnLst>
                                    <p:animEffect transition="out" filter="blinds(horizontal)">
                                      <p:cBhvr>
                                        <p:cTn id="57" dur="500"/>
                                        <p:tgtEl>
                                          <p:spTgt spid="553069"/>
                                        </p:tgtEl>
                                      </p:cBhvr>
                                    </p:animEffect>
                                    <p:set>
                                      <p:cBhvr>
                                        <p:cTn id="58" dur="1" fill="hold">
                                          <p:stCondLst>
                                            <p:cond delay="499"/>
                                          </p:stCondLst>
                                        </p:cTn>
                                        <p:tgtEl>
                                          <p:spTgt spid="55306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553051"/>
                                        </p:tgtEl>
                                        <p:attrNameLst>
                                          <p:attrName>style.visibility</p:attrName>
                                        </p:attrNameLst>
                                      </p:cBhvr>
                                      <p:to>
                                        <p:strVal val="visible"/>
                                      </p:to>
                                    </p:set>
                                    <p:animEffect transition="in" filter="blinds(horizontal)">
                                      <p:cBhvr>
                                        <p:cTn id="63" dur="500"/>
                                        <p:tgtEl>
                                          <p:spTgt spid="553051"/>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nodeType="clickEffect">
                                  <p:stCondLst>
                                    <p:cond delay="0"/>
                                  </p:stCondLst>
                                  <p:childTnLst>
                                    <p:set>
                                      <p:cBhvr>
                                        <p:cTn id="67" dur="1" fill="hold">
                                          <p:stCondLst>
                                            <p:cond delay="0"/>
                                          </p:stCondLst>
                                        </p:cTn>
                                        <p:tgtEl>
                                          <p:spTgt spid="553061"/>
                                        </p:tgtEl>
                                        <p:attrNameLst>
                                          <p:attrName>style.visibility</p:attrName>
                                        </p:attrNameLst>
                                      </p:cBhvr>
                                      <p:to>
                                        <p:strVal val="visible"/>
                                      </p:to>
                                    </p:set>
                                    <p:animEffect transition="in" filter="blinds(horizontal)">
                                      <p:cBhvr>
                                        <p:cTn id="68" dur="500"/>
                                        <p:tgtEl>
                                          <p:spTgt spid="553061"/>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xit" presetSubtype="10" fill="hold" nodeType="clickEffect">
                                  <p:stCondLst>
                                    <p:cond delay="0"/>
                                  </p:stCondLst>
                                  <p:childTnLst>
                                    <p:animEffect transition="out" filter="blinds(horizontal)">
                                      <p:cBhvr>
                                        <p:cTn id="72" dur="500"/>
                                        <p:tgtEl>
                                          <p:spTgt spid="553051"/>
                                        </p:tgtEl>
                                      </p:cBhvr>
                                    </p:animEffect>
                                    <p:set>
                                      <p:cBhvr>
                                        <p:cTn id="73" dur="1" fill="hold">
                                          <p:stCondLst>
                                            <p:cond delay="499"/>
                                          </p:stCondLst>
                                        </p:cTn>
                                        <p:tgtEl>
                                          <p:spTgt spid="553051"/>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nodeType="clickEffect">
                                  <p:stCondLst>
                                    <p:cond delay="0"/>
                                  </p:stCondLst>
                                  <p:childTnLst>
                                    <p:set>
                                      <p:cBhvr>
                                        <p:cTn id="77" dur="1" fill="hold">
                                          <p:stCondLst>
                                            <p:cond delay="0"/>
                                          </p:stCondLst>
                                        </p:cTn>
                                        <p:tgtEl>
                                          <p:spTgt spid="553056"/>
                                        </p:tgtEl>
                                        <p:attrNameLst>
                                          <p:attrName>style.visibility</p:attrName>
                                        </p:attrNameLst>
                                      </p:cBhvr>
                                      <p:to>
                                        <p:strVal val="visible"/>
                                      </p:to>
                                    </p:set>
                                    <p:animEffect transition="in" filter="blinds(horizontal)">
                                      <p:cBhvr>
                                        <p:cTn id="78" dur="500"/>
                                        <p:tgtEl>
                                          <p:spTgt spid="553056"/>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499"/>
                                          </p:stCondLst>
                                        </p:cTn>
                                        <p:tgtEl>
                                          <p:spTgt spid="55306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3" presetClass="exit" presetSubtype="10" fill="hold" nodeType="clickEffect">
                                  <p:stCondLst>
                                    <p:cond delay="0"/>
                                  </p:stCondLst>
                                  <p:childTnLst>
                                    <p:animEffect transition="out" filter="blinds(horizontal)">
                                      <p:cBhvr>
                                        <p:cTn id="86" dur="500"/>
                                        <p:tgtEl>
                                          <p:spTgt spid="553056"/>
                                        </p:tgtEl>
                                      </p:cBhvr>
                                    </p:animEffect>
                                    <p:set>
                                      <p:cBhvr>
                                        <p:cTn id="87" dur="1" fill="hold">
                                          <p:stCondLst>
                                            <p:cond delay="499"/>
                                          </p:stCondLst>
                                        </p:cTn>
                                        <p:tgtEl>
                                          <p:spTgt spid="553056"/>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nodeType="clickEffect">
                                  <p:stCondLst>
                                    <p:cond delay="0"/>
                                  </p:stCondLst>
                                  <p:childTnLst>
                                    <p:set>
                                      <p:cBhvr>
                                        <p:cTn id="91" dur="1" fill="hold">
                                          <p:stCondLst>
                                            <p:cond delay="0"/>
                                          </p:stCondLst>
                                        </p:cTn>
                                        <p:tgtEl>
                                          <p:spTgt spid="553063"/>
                                        </p:tgtEl>
                                        <p:attrNameLst>
                                          <p:attrName>style.visibility</p:attrName>
                                        </p:attrNameLst>
                                      </p:cBhvr>
                                      <p:to>
                                        <p:strVal val="visible"/>
                                      </p:to>
                                    </p:set>
                                    <p:animEffect transition="in" filter="blinds(horizontal)">
                                      <p:cBhvr>
                                        <p:cTn id="92" dur="500"/>
                                        <p:tgtEl>
                                          <p:spTgt spid="553063"/>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nodeType="clickEffect">
                                  <p:stCondLst>
                                    <p:cond delay="0"/>
                                  </p:stCondLst>
                                  <p:childTnLst>
                                    <p:set>
                                      <p:cBhvr>
                                        <p:cTn id="96" dur="1" fill="hold">
                                          <p:stCondLst>
                                            <p:cond delay="0"/>
                                          </p:stCondLst>
                                        </p:cTn>
                                        <p:tgtEl>
                                          <p:spTgt spid="553064"/>
                                        </p:tgtEl>
                                        <p:attrNameLst>
                                          <p:attrName>style.visibility</p:attrName>
                                        </p:attrNameLst>
                                      </p:cBhvr>
                                      <p:to>
                                        <p:strVal val="visible"/>
                                      </p:to>
                                    </p:set>
                                    <p:animEffect transition="in" filter="blinds(horizontal)">
                                      <p:cBhvr>
                                        <p:cTn id="97" dur="500"/>
                                        <p:tgtEl>
                                          <p:spTgt spid="553064"/>
                                        </p:tgtEl>
                                      </p:cBhvr>
                                    </p:animEffec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499"/>
                                          </p:stCondLst>
                                        </p:cTn>
                                        <p:tgtEl>
                                          <p:spTgt spid="553065"/>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nodeType="clickEffect">
                                  <p:stCondLst>
                                    <p:cond delay="0"/>
                                  </p:stCondLst>
                                  <p:childTnLst>
                                    <p:set>
                                      <p:cBhvr>
                                        <p:cTn id="105" dur="1" fill="hold">
                                          <p:stCondLst>
                                            <p:cond delay="499"/>
                                          </p:stCondLst>
                                        </p:cTn>
                                        <p:tgtEl>
                                          <p:spTgt spid="553066"/>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nodeType="clickEffect">
                                  <p:stCondLst>
                                    <p:cond delay="0"/>
                                  </p:stCondLst>
                                  <p:childTnLst>
                                    <p:set>
                                      <p:cBhvr>
                                        <p:cTn id="109" dur="1" fill="hold">
                                          <p:stCondLst>
                                            <p:cond delay="499"/>
                                          </p:stCondLst>
                                        </p:cTn>
                                        <p:tgtEl>
                                          <p:spTgt spid="553067"/>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nodeType="clickEffect">
                                  <p:stCondLst>
                                    <p:cond delay="0"/>
                                  </p:stCondLst>
                                  <p:childTnLst>
                                    <p:set>
                                      <p:cBhvr>
                                        <p:cTn id="113" dur="1" fill="hold">
                                          <p:stCondLst>
                                            <p:cond delay="499"/>
                                          </p:stCondLst>
                                        </p:cTn>
                                        <p:tgtEl>
                                          <p:spTgt spid="5530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Box 81"/>
          <p:cNvSpPr txBox="1"/>
          <p:nvPr/>
        </p:nvSpPr>
        <p:spPr>
          <a:xfrm>
            <a:off x="434975" y="388620"/>
            <a:ext cx="4441825" cy="460375"/>
          </a:xfrm>
          <a:prstGeom prst="rect">
            <a:avLst/>
          </a:prstGeom>
          <a:noFill/>
        </p:spPr>
        <p:txBody>
          <a:bodyPr wrap="square" rtlCol="0">
            <a:spAutoFit/>
          </a:bodyPr>
          <a:p>
            <a:pPr algn="l"/>
            <a:r>
              <a:rPr lang="zh-CN" altLang="en-US" sz="2400" b="1" dirty="0" smtClean="0">
                <a:solidFill>
                  <a:srgbClr val="1399EE"/>
                </a:solidFill>
                <a:latin typeface="+mn-ea"/>
                <a:cs typeface="Glegoo"/>
              </a:rPr>
              <a:t>腐蚀</a:t>
            </a:r>
            <a:endParaRPr lang="zh-CN" altLang="en-US" sz="2400" b="1" dirty="0" smtClean="0">
              <a:solidFill>
                <a:srgbClr val="1399EE"/>
              </a:solidFill>
              <a:latin typeface="+mn-ea"/>
              <a:cs typeface="Glegoo"/>
            </a:endParaRPr>
          </a:p>
        </p:txBody>
      </p:sp>
      <p:pic>
        <p:nvPicPr>
          <p:cNvPr id="54273" name="图片 547843"/>
          <p:cNvPicPr>
            <a:picLocks noChangeAspect="1"/>
          </p:cNvPicPr>
          <p:nvPr/>
        </p:nvPicPr>
        <p:blipFill>
          <a:blip r:embed="rId1"/>
          <a:stretch>
            <a:fillRect/>
          </a:stretch>
        </p:blipFill>
        <p:spPr>
          <a:xfrm>
            <a:off x="3154045" y="711835"/>
            <a:ext cx="5401945" cy="4052570"/>
          </a:xfrm>
          <a:prstGeom prst="rect">
            <a:avLst/>
          </a:prstGeom>
          <a:noFill/>
          <a:ln w="9525">
            <a:noFill/>
          </a:ln>
        </p:spPr>
      </p:pic>
      <p:sp>
        <p:nvSpPr>
          <p:cNvPr id="2" name="TextBox 47"/>
          <p:cNvSpPr txBox="1"/>
          <p:nvPr/>
        </p:nvSpPr>
        <p:spPr>
          <a:xfrm>
            <a:off x="332740" y="1209675"/>
            <a:ext cx="2675890" cy="529590"/>
          </a:xfrm>
          <a:prstGeom prst="rect">
            <a:avLst/>
          </a:prstGeom>
          <a:noFill/>
        </p:spPr>
        <p:txBody>
          <a:bodyPr wrap="square" rtlCol="0">
            <a:spAutoFit/>
          </a:bodyPr>
          <a:p>
            <a:pPr>
              <a:lnSpc>
                <a:spcPct val="150000"/>
              </a:lnSpc>
            </a:pPr>
            <a:r>
              <a:rPr lang="en-US" altLang="zh-CN" sz="1000">
                <a:sym typeface="+mn-ea"/>
              </a:rPr>
              <a:t>erode( src, erosion_dst, ConvKernel );</a:t>
            </a:r>
            <a:endParaRPr lang="en-US" altLang="zh-CN" sz="1000">
              <a:sym typeface="+mn-ea"/>
            </a:endParaRPr>
          </a:p>
          <a:p>
            <a:pPr>
              <a:lnSpc>
                <a:spcPct val="150000"/>
              </a:lnSpc>
            </a:pPr>
            <a:r>
              <a:rPr lang="en-US" altLang="zh-CN" sz="900">
                <a:sym typeface="+mn-ea"/>
              </a:rPr>
              <a:t>imshow( "Erosion Demo", erosion_dst );</a:t>
            </a:r>
            <a:endParaRPr lang="en-US" altLang="zh-CN" sz="900">
              <a:sym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p:tgtEl>
                                          <p:spTgt spid="4"/>
                                        </p:tgtEl>
                                        <p:attrNameLst>
                                          <p:attrName>ppt_y</p:attrName>
                                        </p:attrNameLst>
                                      </p:cBhvr>
                                      <p:tavLst>
                                        <p:tav tm="0">
                                          <p:val>
                                            <p:strVal val="#ppt_y+#ppt_h*1.125000"/>
                                          </p:val>
                                        </p:tav>
                                        <p:tav tm="100000">
                                          <p:val>
                                            <p:strVal val="#ppt_y"/>
                                          </p:val>
                                        </p:tav>
                                      </p:tavLst>
                                    </p:anim>
                                    <p:animEffect transition="in" filter="wipe(up)">
                                      <p:cBhvr>
                                        <p:cTn id="8" dur="800"/>
                                        <p:tgtEl>
                                          <p:spTgt spid="4"/>
                                        </p:tgtEl>
                                      </p:cBhvr>
                                    </p:animEffect>
                                  </p:childTnLst>
                                </p:cTn>
                              </p:par>
                              <p:par>
                                <p:cTn id="9" presetID="42"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Box 81"/>
          <p:cNvSpPr txBox="1"/>
          <p:nvPr/>
        </p:nvSpPr>
        <p:spPr>
          <a:xfrm>
            <a:off x="434975" y="388620"/>
            <a:ext cx="4441825" cy="460375"/>
          </a:xfrm>
          <a:prstGeom prst="rect">
            <a:avLst/>
          </a:prstGeom>
          <a:noFill/>
        </p:spPr>
        <p:txBody>
          <a:bodyPr wrap="square" rtlCol="0">
            <a:spAutoFit/>
          </a:bodyPr>
          <a:p>
            <a:pPr algn="l"/>
            <a:r>
              <a:rPr lang="zh-CN" altLang="en-US" sz="2400" b="1" dirty="0" smtClean="0">
                <a:solidFill>
                  <a:srgbClr val="1399EE"/>
                </a:solidFill>
                <a:latin typeface="+mn-ea"/>
                <a:cs typeface="Glegoo"/>
              </a:rPr>
              <a:t>膨胀</a:t>
            </a:r>
            <a:endParaRPr lang="zh-CN" altLang="en-US" sz="2400" b="1" dirty="0" smtClean="0">
              <a:solidFill>
                <a:srgbClr val="1399EE"/>
              </a:solidFill>
              <a:latin typeface="+mn-ea"/>
              <a:cs typeface="Glegoo"/>
            </a:endParaRPr>
          </a:p>
        </p:txBody>
      </p:sp>
      <p:sp>
        <p:nvSpPr>
          <p:cNvPr id="5" name="TextBox 47"/>
          <p:cNvSpPr txBox="1"/>
          <p:nvPr/>
        </p:nvSpPr>
        <p:spPr>
          <a:xfrm>
            <a:off x="1157605" y="1182370"/>
            <a:ext cx="6058535" cy="1198880"/>
          </a:xfrm>
          <a:prstGeom prst="rect">
            <a:avLst/>
          </a:prstGeom>
          <a:noFill/>
        </p:spPr>
        <p:txBody>
          <a:bodyPr wrap="square" rtlCol="0">
            <a:spAutoFit/>
          </a:bodyPr>
          <a:p>
            <a:pPr>
              <a:lnSpc>
                <a:spcPct val="150000"/>
              </a:lnSpc>
            </a:pPr>
            <a:r>
              <a:rPr lang="zh-CN" altLang="en-US" sz="1600" dirty="0" smtClean="0">
                <a:solidFill>
                  <a:schemeClr val="tx1">
                    <a:lumMod val="75000"/>
                    <a:lumOff val="25000"/>
                  </a:schemeClr>
                </a:solidFill>
                <a:latin typeface="+mn-ea"/>
                <a:cs typeface="Lato Light"/>
              </a:rPr>
              <a:t>膨胀是将与目标区域的背景点合并到该目标物中，使目标物边界向外部扩张的处理。膨胀处理可以将断裂开的目标物进行合</a:t>
            </a:r>
            <a:endParaRPr lang="zh-CN" altLang="en-US" sz="1600" dirty="0" smtClean="0">
              <a:solidFill>
                <a:schemeClr val="tx1">
                  <a:lumMod val="75000"/>
                  <a:lumOff val="25000"/>
                </a:schemeClr>
              </a:solidFill>
              <a:latin typeface="+mn-ea"/>
              <a:cs typeface="Lato Light"/>
            </a:endParaRPr>
          </a:p>
          <a:p>
            <a:pPr>
              <a:lnSpc>
                <a:spcPct val="150000"/>
              </a:lnSpc>
            </a:pPr>
            <a:r>
              <a:rPr lang="zh-CN" altLang="en-US" sz="1600" dirty="0" smtClean="0">
                <a:solidFill>
                  <a:schemeClr val="tx1">
                    <a:lumMod val="75000"/>
                    <a:lumOff val="25000"/>
                  </a:schemeClr>
                </a:solidFill>
                <a:latin typeface="+mn-ea"/>
                <a:cs typeface="Lato Light"/>
              </a:rPr>
              <a:t>   并，便于对其整体的提取。</a:t>
            </a:r>
            <a:endParaRPr lang="zh-CN" altLang="en-US" sz="1600" dirty="0" smtClean="0">
              <a:solidFill>
                <a:schemeClr val="tx1">
                  <a:lumMod val="75000"/>
                  <a:lumOff val="25000"/>
                </a:schemeClr>
              </a:solidFill>
              <a:latin typeface="+mn-ea"/>
              <a:cs typeface="Lato Light"/>
            </a:endParaRPr>
          </a:p>
        </p:txBody>
      </p:sp>
      <p:grpSp>
        <p:nvGrpSpPr>
          <p:cNvPr id="279714" name="组合 279713"/>
          <p:cNvGrpSpPr/>
          <p:nvPr/>
        </p:nvGrpSpPr>
        <p:grpSpPr>
          <a:xfrm>
            <a:off x="1670050" y="2638425"/>
            <a:ext cx="1439863" cy="1439863"/>
            <a:chOff x="1008" y="2640"/>
            <a:chExt cx="907" cy="907"/>
          </a:xfrm>
        </p:grpSpPr>
        <p:sp>
          <p:nvSpPr>
            <p:cNvPr id="55301" name="矩形 279639"/>
            <p:cNvSpPr>
              <a:spLocks noChangeAspect="1"/>
            </p:cNvSpPr>
            <p:nvPr/>
          </p:nvSpPr>
          <p:spPr>
            <a:xfrm>
              <a:off x="1008" y="2640"/>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02" name="矩形 279640"/>
            <p:cNvSpPr>
              <a:spLocks noChangeAspect="1"/>
            </p:cNvSpPr>
            <p:nvPr/>
          </p:nvSpPr>
          <p:spPr>
            <a:xfrm>
              <a:off x="1160" y="2640"/>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03" name="矩形 279641"/>
            <p:cNvSpPr>
              <a:spLocks noChangeAspect="1"/>
            </p:cNvSpPr>
            <p:nvPr/>
          </p:nvSpPr>
          <p:spPr>
            <a:xfrm>
              <a:off x="1311" y="2640"/>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04" name="矩形 279642"/>
            <p:cNvSpPr>
              <a:spLocks noChangeAspect="1"/>
            </p:cNvSpPr>
            <p:nvPr/>
          </p:nvSpPr>
          <p:spPr>
            <a:xfrm>
              <a:off x="1008" y="279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05" name="矩形 279643"/>
            <p:cNvSpPr>
              <a:spLocks noChangeAspect="1"/>
            </p:cNvSpPr>
            <p:nvPr/>
          </p:nvSpPr>
          <p:spPr>
            <a:xfrm>
              <a:off x="1160" y="279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06" name="矩形 279644"/>
            <p:cNvSpPr>
              <a:spLocks noChangeAspect="1"/>
            </p:cNvSpPr>
            <p:nvPr/>
          </p:nvSpPr>
          <p:spPr>
            <a:xfrm>
              <a:off x="1311" y="279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07" name="矩形 279645"/>
            <p:cNvSpPr>
              <a:spLocks noChangeAspect="1"/>
            </p:cNvSpPr>
            <p:nvPr/>
          </p:nvSpPr>
          <p:spPr>
            <a:xfrm>
              <a:off x="1008"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08" name="矩形 279646"/>
            <p:cNvSpPr>
              <a:spLocks noChangeAspect="1"/>
            </p:cNvSpPr>
            <p:nvPr/>
          </p:nvSpPr>
          <p:spPr>
            <a:xfrm>
              <a:off x="1160"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09" name="矩形 279647"/>
            <p:cNvSpPr>
              <a:spLocks noChangeAspect="1"/>
            </p:cNvSpPr>
            <p:nvPr/>
          </p:nvSpPr>
          <p:spPr>
            <a:xfrm>
              <a:off x="1311" y="2943"/>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10" name="矩形 279648"/>
            <p:cNvSpPr>
              <a:spLocks noChangeAspect="1"/>
            </p:cNvSpPr>
            <p:nvPr/>
          </p:nvSpPr>
          <p:spPr>
            <a:xfrm>
              <a:off x="1459" y="2640"/>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11" name="矩形 279649"/>
            <p:cNvSpPr>
              <a:spLocks noChangeAspect="1"/>
            </p:cNvSpPr>
            <p:nvPr/>
          </p:nvSpPr>
          <p:spPr>
            <a:xfrm>
              <a:off x="1610" y="2640"/>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12" name="矩形 279650"/>
            <p:cNvSpPr>
              <a:spLocks noChangeAspect="1"/>
            </p:cNvSpPr>
            <p:nvPr/>
          </p:nvSpPr>
          <p:spPr>
            <a:xfrm>
              <a:off x="1762" y="2640"/>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13" name="矩形 279651"/>
            <p:cNvSpPr>
              <a:spLocks noChangeAspect="1"/>
            </p:cNvSpPr>
            <p:nvPr/>
          </p:nvSpPr>
          <p:spPr>
            <a:xfrm>
              <a:off x="1459" y="279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14" name="矩形 279652"/>
            <p:cNvSpPr>
              <a:spLocks noChangeAspect="1"/>
            </p:cNvSpPr>
            <p:nvPr/>
          </p:nvSpPr>
          <p:spPr>
            <a:xfrm>
              <a:off x="1610" y="279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15" name="矩形 279653"/>
            <p:cNvSpPr>
              <a:spLocks noChangeAspect="1"/>
            </p:cNvSpPr>
            <p:nvPr/>
          </p:nvSpPr>
          <p:spPr>
            <a:xfrm>
              <a:off x="1762" y="279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16" name="矩形 279654"/>
            <p:cNvSpPr>
              <a:spLocks noChangeAspect="1"/>
            </p:cNvSpPr>
            <p:nvPr/>
          </p:nvSpPr>
          <p:spPr>
            <a:xfrm>
              <a:off x="1459"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17" name="矩形 279655"/>
            <p:cNvSpPr>
              <a:spLocks noChangeAspect="1"/>
            </p:cNvSpPr>
            <p:nvPr/>
          </p:nvSpPr>
          <p:spPr>
            <a:xfrm>
              <a:off x="1610"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18" name="矩形 279656"/>
            <p:cNvSpPr>
              <a:spLocks noChangeAspect="1"/>
            </p:cNvSpPr>
            <p:nvPr/>
          </p:nvSpPr>
          <p:spPr>
            <a:xfrm>
              <a:off x="1762"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19" name="矩形 279657"/>
            <p:cNvSpPr>
              <a:spLocks noChangeAspect="1"/>
            </p:cNvSpPr>
            <p:nvPr/>
          </p:nvSpPr>
          <p:spPr>
            <a:xfrm>
              <a:off x="1008"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20" name="矩形 279658"/>
            <p:cNvSpPr>
              <a:spLocks noChangeAspect="1"/>
            </p:cNvSpPr>
            <p:nvPr/>
          </p:nvSpPr>
          <p:spPr>
            <a:xfrm>
              <a:off x="1160"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21" name="矩形 279659"/>
            <p:cNvSpPr>
              <a:spLocks noChangeAspect="1"/>
            </p:cNvSpPr>
            <p:nvPr/>
          </p:nvSpPr>
          <p:spPr>
            <a:xfrm>
              <a:off x="1311"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22" name="矩形 279660"/>
            <p:cNvSpPr>
              <a:spLocks noChangeAspect="1"/>
            </p:cNvSpPr>
            <p:nvPr/>
          </p:nvSpPr>
          <p:spPr>
            <a:xfrm>
              <a:off x="1008" y="324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23" name="矩形 279661"/>
            <p:cNvSpPr>
              <a:spLocks noChangeAspect="1"/>
            </p:cNvSpPr>
            <p:nvPr/>
          </p:nvSpPr>
          <p:spPr>
            <a:xfrm>
              <a:off x="1160" y="324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24" name="矩形 279662"/>
            <p:cNvSpPr>
              <a:spLocks noChangeAspect="1"/>
            </p:cNvSpPr>
            <p:nvPr/>
          </p:nvSpPr>
          <p:spPr>
            <a:xfrm>
              <a:off x="1311" y="324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25" name="矩形 279663"/>
            <p:cNvSpPr>
              <a:spLocks noChangeAspect="1"/>
            </p:cNvSpPr>
            <p:nvPr/>
          </p:nvSpPr>
          <p:spPr>
            <a:xfrm>
              <a:off x="1008" y="3394"/>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26" name="矩形 279664"/>
            <p:cNvSpPr>
              <a:spLocks noChangeAspect="1"/>
            </p:cNvSpPr>
            <p:nvPr/>
          </p:nvSpPr>
          <p:spPr>
            <a:xfrm>
              <a:off x="1160" y="3394"/>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27" name="矩形 279665"/>
            <p:cNvSpPr>
              <a:spLocks noChangeAspect="1"/>
            </p:cNvSpPr>
            <p:nvPr/>
          </p:nvSpPr>
          <p:spPr>
            <a:xfrm>
              <a:off x="1311" y="3394"/>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28" name="矩形 279666"/>
            <p:cNvSpPr>
              <a:spLocks noChangeAspect="1"/>
            </p:cNvSpPr>
            <p:nvPr/>
          </p:nvSpPr>
          <p:spPr>
            <a:xfrm>
              <a:off x="1459"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29" name="矩形 279667"/>
            <p:cNvSpPr>
              <a:spLocks noChangeAspect="1"/>
            </p:cNvSpPr>
            <p:nvPr/>
          </p:nvSpPr>
          <p:spPr>
            <a:xfrm>
              <a:off x="1610"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30" name="矩形 279668"/>
            <p:cNvSpPr>
              <a:spLocks noChangeAspect="1"/>
            </p:cNvSpPr>
            <p:nvPr/>
          </p:nvSpPr>
          <p:spPr>
            <a:xfrm>
              <a:off x="1762"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31" name="矩形 279669"/>
            <p:cNvSpPr>
              <a:spLocks noChangeAspect="1"/>
            </p:cNvSpPr>
            <p:nvPr/>
          </p:nvSpPr>
          <p:spPr>
            <a:xfrm>
              <a:off x="1459" y="324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32" name="矩形 279670"/>
            <p:cNvSpPr>
              <a:spLocks noChangeAspect="1"/>
            </p:cNvSpPr>
            <p:nvPr/>
          </p:nvSpPr>
          <p:spPr>
            <a:xfrm>
              <a:off x="1610" y="324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33" name="矩形 279671"/>
            <p:cNvSpPr>
              <a:spLocks noChangeAspect="1"/>
            </p:cNvSpPr>
            <p:nvPr/>
          </p:nvSpPr>
          <p:spPr>
            <a:xfrm>
              <a:off x="1762" y="324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34" name="矩形 279672"/>
            <p:cNvSpPr>
              <a:spLocks noChangeAspect="1"/>
            </p:cNvSpPr>
            <p:nvPr/>
          </p:nvSpPr>
          <p:spPr>
            <a:xfrm>
              <a:off x="1459" y="3394"/>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35" name="矩形 279673"/>
            <p:cNvSpPr>
              <a:spLocks noChangeAspect="1"/>
            </p:cNvSpPr>
            <p:nvPr/>
          </p:nvSpPr>
          <p:spPr>
            <a:xfrm>
              <a:off x="1610" y="3394"/>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36" name="矩形 279674"/>
            <p:cNvSpPr>
              <a:spLocks noChangeAspect="1"/>
            </p:cNvSpPr>
            <p:nvPr/>
          </p:nvSpPr>
          <p:spPr>
            <a:xfrm>
              <a:off x="1762" y="3394"/>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sp>
        <p:nvSpPr>
          <p:cNvPr id="279676" name="右箭头 279675"/>
          <p:cNvSpPr/>
          <p:nvPr/>
        </p:nvSpPr>
        <p:spPr>
          <a:xfrm>
            <a:off x="3562350" y="3181350"/>
            <a:ext cx="1150938" cy="228600"/>
          </a:xfrm>
          <a:prstGeom prst="rightArrow">
            <a:avLst>
              <a:gd name="adj1" fmla="val 50000"/>
              <a:gd name="adj2" fmla="val 125821"/>
            </a:avLst>
          </a:prstGeom>
          <a:solidFill>
            <a:schemeClr val="accent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nvGrpSpPr>
          <p:cNvPr id="279716" name="组合 279715"/>
          <p:cNvGrpSpPr/>
          <p:nvPr/>
        </p:nvGrpSpPr>
        <p:grpSpPr>
          <a:xfrm>
            <a:off x="5289550" y="2676525"/>
            <a:ext cx="1439863" cy="1439863"/>
            <a:chOff x="1008" y="2640"/>
            <a:chExt cx="907" cy="907"/>
          </a:xfrm>
        </p:grpSpPr>
        <p:sp>
          <p:nvSpPr>
            <p:cNvPr id="55339" name="矩形 279716"/>
            <p:cNvSpPr>
              <a:spLocks noChangeAspect="1"/>
            </p:cNvSpPr>
            <p:nvPr/>
          </p:nvSpPr>
          <p:spPr>
            <a:xfrm>
              <a:off x="1008" y="2640"/>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40" name="矩形 279717"/>
            <p:cNvSpPr>
              <a:spLocks noChangeAspect="1"/>
            </p:cNvSpPr>
            <p:nvPr/>
          </p:nvSpPr>
          <p:spPr>
            <a:xfrm>
              <a:off x="1160" y="2640"/>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41" name="矩形 279718"/>
            <p:cNvSpPr>
              <a:spLocks noChangeAspect="1"/>
            </p:cNvSpPr>
            <p:nvPr/>
          </p:nvSpPr>
          <p:spPr>
            <a:xfrm>
              <a:off x="1311" y="2640"/>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42" name="矩形 279719"/>
            <p:cNvSpPr>
              <a:spLocks noChangeAspect="1"/>
            </p:cNvSpPr>
            <p:nvPr/>
          </p:nvSpPr>
          <p:spPr>
            <a:xfrm>
              <a:off x="1008" y="279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43" name="矩形 279720"/>
            <p:cNvSpPr>
              <a:spLocks noChangeAspect="1"/>
            </p:cNvSpPr>
            <p:nvPr/>
          </p:nvSpPr>
          <p:spPr>
            <a:xfrm>
              <a:off x="1160" y="279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44" name="矩形 279721"/>
            <p:cNvSpPr>
              <a:spLocks noChangeAspect="1"/>
            </p:cNvSpPr>
            <p:nvPr/>
          </p:nvSpPr>
          <p:spPr>
            <a:xfrm>
              <a:off x="1311" y="279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45" name="矩形 279722"/>
            <p:cNvSpPr>
              <a:spLocks noChangeAspect="1"/>
            </p:cNvSpPr>
            <p:nvPr/>
          </p:nvSpPr>
          <p:spPr>
            <a:xfrm>
              <a:off x="1008"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46" name="矩形 279723"/>
            <p:cNvSpPr>
              <a:spLocks noChangeAspect="1"/>
            </p:cNvSpPr>
            <p:nvPr/>
          </p:nvSpPr>
          <p:spPr>
            <a:xfrm>
              <a:off x="1160" y="2943"/>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47" name="矩形 279724"/>
            <p:cNvSpPr>
              <a:spLocks noChangeAspect="1"/>
            </p:cNvSpPr>
            <p:nvPr/>
          </p:nvSpPr>
          <p:spPr>
            <a:xfrm>
              <a:off x="1311" y="2943"/>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48" name="矩形 279725"/>
            <p:cNvSpPr>
              <a:spLocks noChangeAspect="1"/>
            </p:cNvSpPr>
            <p:nvPr/>
          </p:nvSpPr>
          <p:spPr>
            <a:xfrm>
              <a:off x="1459" y="2640"/>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49" name="矩形 279726"/>
            <p:cNvSpPr>
              <a:spLocks noChangeAspect="1"/>
            </p:cNvSpPr>
            <p:nvPr/>
          </p:nvSpPr>
          <p:spPr>
            <a:xfrm>
              <a:off x="1610" y="2640"/>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50" name="矩形 279727"/>
            <p:cNvSpPr>
              <a:spLocks noChangeAspect="1"/>
            </p:cNvSpPr>
            <p:nvPr/>
          </p:nvSpPr>
          <p:spPr>
            <a:xfrm>
              <a:off x="1762" y="2640"/>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51" name="矩形 279728"/>
            <p:cNvSpPr>
              <a:spLocks noChangeAspect="1"/>
            </p:cNvSpPr>
            <p:nvPr/>
          </p:nvSpPr>
          <p:spPr>
            <a:xfrm>
              <a:off x="1459" y="279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52" name="矩形 279729"/>
            <p:cNvSpPr>
              <a:spLocks noChangeAspect="1"/>
            </p:cNvSpPr>
            <p:nvPr/>
          </p:nvSpPr>
          <p:spPr>
            <a:xfrm>
              <a:off x="1610" y="279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53" name="矩形 279730"/>
            <p:cNvSpPr>
              <a:spLocks noChangeAspect="1"/>
            </p:cNvSpPr>
            <p:nvPr/>
          </p:nvSpPr>
          <p:spPr>
            <a:xfrm>
              <a:off x="1762" y="279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54" name="矩形 279731"/>
            <p:cNvSpPr>
              <a:spLocks noChangeAspect="1"/>
            </p:cNvSpPr>
            <p:nvPr/>
          </p:nvSpPr>
          <p:spPr>
            <a:xfrm>
              <a:off x="1459" y="2943"/>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55" name="矩形 279732"/>
            <p:cNvSpPr>
              <a:spLocks noChangeAspect="1"/>
            </p:cNvSpPr>
            <p:nvPr/>
          </p:nvSpPr>
          <p:spPr>
            <a:xfrm>
              <a:off x="1610"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56" name="矩形 279733"/>
            <p:cNvSpPr>
              <a:spLocks noChangeAspect="1"/>
            </p:cNvSpPr>
            <p:nvPr/>
          </p:nvSpPr>
          <p:spPr>
            <a:xfrm>
              <a:off x="1762"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57" name="矩形 279734"/>
            <p:cNvSpPr>
              <a:spLocks noChangeAspect="1"/>
            </p:cNvSpPr>
            <p:nvPr/>
          </p:nvSpPr>
          <p:spPr>
            <a:xfrm>
              <a:off x="1008"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58" name="矩形 279735"/>
            <p:cNvSpPr>
              <a:spLocks noChangeAspect="1"/>
            </p:cNvSpPr>
            <p:nvPr/>
          </p:nvSpPr>
          <p:spPr>
            <a:xfrm>
              <a:off x="1160"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59" name="矩形 279736"/>
            <p:cNvSpPr>
              <a:spLocks noChangeAspect="1"/>
            </p:cNvSpPr>
            <p:nvPr/>
          </p:nvSpPr>
          <p:spPr>
            <a:xfrm>
              <a:off x="1311"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60" name="矩形 279737"/>
            <p:cNvSpPr>
              <a:spLocks noChangeAspect="1"/>
            </p:cNvSpPr>
            <p:nvPr/>
          </p:nvSpPr>
          <p:spPr>
            <a:xfrm>
              <a:off x="1008" y="324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61" name="矩形 279738"/>
            <p:cNvSpPr>
              <a:spLocks noChangeAspect="1"/>
            </p:cNvSpPr>
            <p:nvPr/>
          </p:nvSpPr>
          <p:spPr>
            <a:xfrm>
              <a:off x="1160" y="324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62" name="矩形 279739"/>
            <p:cNvSpPr>
              <a:spLocks noChangeAspect="1"/>
            </p:cNvSpPr>
            <p:nvPr/>
          </p:nvSpPr>
          <p:spPr>
            <a:xfrm>
              <a:off x="1311" y="324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63" name="矩形 279740"/>
            <p:cNvSpPr>
              <a:spLocks noChangeAspect="1"/>
            </p:cNvSpPr>
            <p:nvPr/>
          </p:nvSpPr>
          <p:spPr>
            <a:xfrm>
              <a:off x="1008" y="3394"/>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64" name="矩形 279741"/>
            <p:cNvSpPr>
              <a:spLocks noChangeAspect="1"/>
            </p:cNvSpPr>
            <p:nvPr/>
          </p:nvSpPr>
          <p:spPr>
            <a:xfrm>
              <a:off x="1160" y="3394"/>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65" name="矩形 279742"/>
            <p:cNvSpPr>
              <a:spLocks noChangeAspect="1"/>
            </p:cNvSpPr>
            <p:nvPr/>
          </p:nvSpPr>
          <p:spPr>
            <a:xfrm>
              <a:off x="1311" y="3394"/>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66" name="矩形 279743"/>
            <p:cNvSpPr>
              <a:spLocks noChangeAspect="1"/>
            </p:cNvSpPr>
            <p:nvPr/>
          </p:nvSpPr>
          <p:spPr>
            <a:xfrm>
              <a:off x="1459"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67" name="矩形 279744"/>
            <p:cNvSpPr>
              <a:spLocks noChangeAspect="1"/>
            </p:cNvSpPr>
            <p:nvPr/>
          </p:nvSpPr>
          <p:spPr>
            <a:xfrm>
              <a:off x="1610"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68" name="矩形 279745"/>
            <p:cNvSpPr>
              <a:spLocks noChangeAspect="1"/>
            </p:cNvSpPr>
            <p:nvPr/>
          </p:nvSpPr>
          <p:spPr>
            <a:xfrm>
              <a:off x="1762"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69" name="矩形 279746"/>
            <p:cNvSpPr>
              <a:spLocks noChangeAspect="1"/>
            </p:cNvSpPr>
            <p:nvPr/>
          </p:nvSpPr>
          <p:spPr>
            <a:xfrm>
              <a:off x="1459" y="324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70" name="矩形 279747"/>
            <p:cNvSpPr>
              <a:spLocks noChangeAspect="1"/>
            </p:cNvSpPr>
            <p:nvPr/>
          </p:nvSpPr>
          <p:spPr>
            <a:xfrm>
              <a:off x="1610" y="324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71" name="矩形 279748"/>
            <p:cNvSpPr>
              <a:spLocks noChangeAspect="1"/>
            </p:cNvSpPr>
            <p:nvPr/>
          </p:nvSpPr>
          <p:spPr>
            <a:xfrm>
              <a:off x="1762" y="324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72" name="矩形 279749"/>
            <p:cNvSpPr>
              <a:spLocks noChangeAspect="1"/>
            </p:cNvSpPr>
            <p:nvPr/>
          </p:nvSpPr>
          <p:spPr>
            <a:xfrm>
              <a:off x="1459" y="3394"/>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73" name="矩形 279750"/>
            <p:cNvSpPr>
              <a:spLocks noChangeAspect="1"/>
            </p:cNvSpPr>
            <p:nvPr/>
          </p:nvSpPr>
          <p:spPr>
            <a:xfrm>
              <a:off x="1610" y="3394"/>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5374" name="矩形 279751"/>
            <p:cNvSpPr>
              <a:spLocks noChangeAspect="1"/>
            </p:cNvSpPr>
            <p:nvPr/>
          </p:nvSpPr>
          <p:spPr>
            <a:xfrm>
              <a:off x="1762" y="3394"/>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p:tgtEl>
                                          <p:spTgt spid="4"/>
                                        </p:tgtEl>
                                        <p:attrNameLst>
                                          <p:attrName>ppt_y</p:attrName>
                                        </p:attrNameLst>
                                      </p:cBhvr>
                                      <p:tavLst>
                                        <p:tav tm="0">
                                          <p:val>
                                            <p:strVal val="#ppt_y+#ppt_h*1.125000"/>
                                          </p:val>
                                        </p:tav>
                                        <p:tav tm="100000">
                                          <p:val>
                                            <p:strVal val="#ppt_y"/>
                                          </p:val>
                                        </p:tav>
                                      </p:tavLst>
                                    </p:anim>
                                    <p:animEffect transition="in" filter="wipe(up)">
                                      <p:cBhvr>
                                        <p:cTn id="8" dur="800"/>
                                        <p:tgtEl>
                                          <p:spTgt spid="4"/>
                                        </p:tgtEl>
                                      </p:cBhvr>
                                    </p:animEffect>
                                  </p:childTnLst>
                                </p:cTn>
                              </p:par>
                              <p:par>
                                <p:cTn id="9" presetID="42"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79714"/>
                                        </p:tgtEl>
                                        <p:attrNameLst>
                                          <p:attrName>style.visibility</p:attrName>
                                        </p:attrNameLst>
                                      </p:cBhvr>
                                      <p:to>
                                        <p:strVal val="visible"/>
                                      </p:to>
                                    </p:set>
                                    <p:animEffect transition="in" filter="blinds(horizontal)">
                                      <p:cBhvr>
                                        <p:cTn id="18" dur="500"/>
                                        <p:tgtEl>
                                          <p:spTgt spid="27971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79676"/>
                                        </p:tgtEl>
                                        <p:attrNameLst>
                                          <p:attrName>style.visibility</p:attrName>
                                        </p:attrNameLst>
                                      </p:cBhvr>
                                      <p:to>
                                        <p:strVal val="visible"/>
                                      </p:to>
                                    </p:set>
                                    <p:animEffect transition="in" filter="blinds(horizontal)">
                                      <p:cBhvr>
                                        <p:cTn id="23" dur="500"/>
                                        <p:tgtEl>
                                          <p:spTgt spid="279676"/>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279716"/>
                                        </p:tgtEl>
                                        <p:attrNameLst>
                                          <p:attrName>style.visibility</p:attrName>
                                        </p:attrNameLst>
                                      </p:cBhvr>
                                      <p:to>
                                        <p:strVal val="visible"/>
                                      </p:to>
                                    </p:set>
                                    <p:animEffect transition="in" filter="blinds(horizontal)">
                                      <p:cBhvr>
                                        <p:cTn id="28" dur="500"/>
                                        <p:tgtEl>
                                          <p:spTgt spid="279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hotodune-4817954-idea-l.jpg"/>
          <p:cNvPicPr>
            <a:picLocks noChangeAspect="1"/>
          </p:cNvPicPr>
          <p:nvPr/>
        </p:nvPicPr>
        <p:blipFill>
          <a:blip r:embed="rId1"/>
          <a:stretch>
            <a:fillRect/>
          </a:stretch>
        </p:blipFill>
        <p:spPr>
          <a:xfrm>
            <a:off x="0" y="5142894"/>
            <a:ext cx="9144000" cy="606"/>
          </a:xfrm>
          <a:prstGeom prst="rect">
            <a:avLst/>
          </a:prstGeom>
        </p:spPr>
      </p:pic>
      <p:sp>
        <p:nvSpPr>
          <p:cNvPr id="12" name="Rounded Rectangle 11"/>
          <p:cNvSpPr>
            <a:spLocks noChangeAspect="1"/>
          </p:cNvSpPr>
          <p:nvPr/>
        </p:nvSpPr>
        <p:spPr>
          <a:xfrm>
            <a:off x="3428510" y="1442356"/>
            <a:ext cx="2266660" cy="2259452"/>
          </a:xfrm>
          <a:prstGeom prst="roundRect">
            <a:avLst>
              <a:gd name="adj" fmla="val 50000"/>
            </a:avLst>
          </a:prstGeom>
          <a:solidFill>
            <a:srgbClr val="4859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FFFFF"/>
              </a:solidFill>
              <a:latin typeface="+mn-ea"/>
              <a:cs typeface="Glegoo"/>
            </a:endParaRPr>
          </a:p>
        </p:txBody>
      </p:sp>
      <p:sp>
        <p:nvSpPr>
          <p:cNvPr id="24" name="Title 2"/>
          <p:cNvSpPr txBox="1"/>
          <p:nvPr/>
        </p:nvSpPr>
        <p:spPr>
          <a:xfrm>
            <a:off x="2313940" y="2784285"/>
            <a:ext cx="4495800" cy="42246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400" kern="1200">
                <a:solidFill>
                  <a:schemeClr val="bg1"/>
                </a:solidFill>
                <a:latin typeface="Signika"/>
                <a:ea typeface="Open Sans Extrabold" pitchFamily="34" charset="0"/>
                <a:cs typeface="Signika"/>
              </a:defRPr>
            </a:lvl1pPr>
          </a:lstStyle>
          <a:p>
            <a:pPr algn="ctr"/>
            <a:r>
              <a:rPr lang="zh-CN" altLang="en-US" sz="1800" b="1" dirty="0" smtClean="0">
                <a:solidFill>
                  <a:srgbClr val="FFFFFF"/>
                </a:solidFill>
                <a:latin typeface="+mn-ea"/>
                <a:ea typeface="+mn-ea"/>
                <a:cs typeface="Glegoo"/>
              </a:rPr>
              <a:t>图像的二值化</a:t>
            </a:r>
            <a:endParaRPr lang="zh-CN" altLang="en-US" sz="1800" b="1" dirty="0" smtClean="0">
              <a:solidFill>
                <a:srgbClr val="FFFFFF"/>
              </a:solidFill>
              <a:latin typeface="+mn-ea"/>
              <a:ea typeface="+mn-ea"/>
              <a:cs typeface="Glegoo"/>
            </a:endParaRPr>
          </a:p>
        </p:txBody>
      </p:sp>
      <p:sp>
        <p:nvSpPr>
          <p:cNvPr id="16" name="Title 2"/>
          <p:cNvSpPr txBox="1"/>
          <p:nvPr/>
        </p:nvSpPr>
        <p:spPr>
          <a:xfrm>
            <a:off x="2400300" y="1962150"/>
            <a:ext cx="4343400" cy="651065"/>
          </a:xfrm>
          <a:prstGeom prst="rect">
            <a:avLst/>
          </a:prstGeom>
        </p:spPr>
        <p:txBody>
          <a:bodyPr vert="horz" lIns="91440" tIns="45720" rIns="91440" bIns="45720" rtlCol="0" anchor="ctr">
            <a:noAutofit/>
          </a:bodyPr>
          <a:lstStyle>
            <a:lvl1pPr algn="l" defTabSz="914400" rtl="0" eaLnBrk="1" latinLnBrk="0" hangingPunct="1">
              <a:spcBef>
                <a:spcPct val="0"/>
              </a:spcBef>
              <a:buNone/>
              <a:defRPr sz="2400" kern="1200">
                <a:solidFill>
                  <a:schemeClr val="bg1"/>
                </a:solidFill>
                <a:latin typeface="Signika"/>
                <a:ea typeface="Open Sans Extrabold" pitchFamily="34" charset="0"/>
                <a:cs typeface="Signika"/>
              </a:defRPr>
            </a:lvl1pPr>
          </a:lstStyle>
          <a:p>
            <a:pPr algn="ctr"/>
            <a:r>
              <a:rPr lang="en-US" altLang="zh-CN" sz="4000" b="1" dirty="0" smtClean="0">
                <a:latin typeface="+mn-ea"/>
                <a:ea typeface="+mn-ea"/>
                <a:cs typeface="Glegoo"/>
              </a:rPr>
              <a:t>PART 1</a:t>
            </a:r>
            <a:endParaRPr lang="en-US" sz="4000" b="1" dirty="0">
              <a:latin typeface="+mn-ea"/>
              <a:ea typeface="+mn-ea"/>
              <a:cs typeface="Glegoo"/>
            </a:endParaRPr>
          </a:p>
        </p:txBody>
      </p:sp>
      <p:cxnSp>
        <p:nvCxnSpPr>
          <p:cNvPr id="15" name="Straight Connector 14"/>
          <p:cNvCxnSpPr/>
          <p:nvPr/>
        </p:nvCxnSpPr>
        <p:spPr>
          <a:xfrm>
            <a:off x="3713180" y="2630299"/>
            <a:ext cx="1697019"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Box 81"/>
          <p:cNvSpPr txBox="1"/>
          <p:nvPr/>
        </p:nvSpPr>
        <p:spPr>
          <a:xfrm>
            <a:off x="434975" y="388620"/>
            <a:ext cx="4441825" cy="460375"/>
          </a:xfrm>
          <a:prstGeom prst="rect">
            <a:avLst/>
          </a:prstGeom>
          <a:noFill/>
        </p:spPr>
        <p:txBody>
          <a:bodyPr wrap="square" rtlCol="0">
            <a:spAutoFit/>
          </a:bodyPr>
          <a:p>
            <a:pPr algn="l"/>
            <a:r>
              <a:rPr lang="zh-CN" altLang="en-US" sz="2400" b="1" dirty="0" smtClean="0">
                <a:solidFill>
                  <a:srgbClr val="1399EE"/>
                </a:solidFill>
                <a:latin typeface="+mn-ea"/>
                <a:cs typeface="Glegoo"/>
              </a:rPr>
              <a:t>膨胀</a:t>
            </a:r>
            <a:r>
              <a:rPr lang="en-US" altLang="zh-CN" sz="2400" b="1" dirty="0" smtClean="0">
                <a:solidFill>
                  <a:srgbClr val="1399EE"/>
                </a:solidFill>
                <a:latin typeface="+mn-ea"/>
                <a:cs typeface="Glegoo"/>
              </a:rPr>
              <a:t>-</a:t>
            </a:r>
            <a:r>
              <a:rPr lang="zh-CN" altLang="en-US" sz="2400" b="1" dirty="0" smtClean="0">
                <a:solidFill>
                  <a:srgbClr val="1399EE"/>
                </a:solidFill>
                <a:latin typeface="+mn-ea"/>
                <a:cs typeface="Glegoo"/>
              </a:rPr>
              <a:t>设计思想</a:t>
            </a:r>
            <a:endParaRPr lang="zh-CN" altLang="en-US" sz="2400" b="1" dirty="0" smtClean="0">
              <a:solidFill>
                <a:srgbClr val="1399EE"/>
              </a:solidFill>
              <a:latin typeface="+mn-ea"/>
              <a:cs typeface="Glegoo"/>
            </a:endParaRPr>
          </a:p>
        </p:txBody>
      </p:sp>
      <p:sp>
        <p:nvSpPr>
          <p:cNvPr id="5" name="TextBox 47"/>
          <p:cNvSpPr txBox="1"/>
          <p:nvPr/>
        </p:nvSpPr>
        <p:spPr>
          <a:xfrm>
            <a:off x="1157605" y="1182370"/>
            <a:ext cx="6058535" cy="681355"/>
          </a:xfrm>
          <a:prstGeom prst="rect">
            <a:avLst/>
          </a:prstGeom>
          <a:noFill/>
        </p:spPr>
        <p:txBody>
          <a:bodyPr wrap="square" rtlCol="0">
            <a:spAutoFit/>
          </a:bodyPr>
          <a:p>
            <a:pPr>
              <a:lnSpc>
                <a:spcPct val="120000"/>
              </a:lnSpc>
              <a:buClr>
                <a:schemeClr val="tx2"/>
              </a:buClr>
            </a:pPr>
            <a:r>
              <a:rPr lang="zh-CN" altLang="en-US" sz="1600" b="1" dirty="0">
                <a:latin typeface="华文细黑" pitchFamily="2" charset="-122"/>
                <a:ea typeface="华文细黑" pitchFamily="2" charset="-122"/>
                <a:sym typeface="+mn-ea"/>
              </a:rPr>
              <a:t>设计一个结构元素，结构元素的原点定位在</a:t>
            </a:r>
            <a:r>
              <a:rPr lang="zh-CN" altLang="en-US" sz="1600" b="1" i="1" dirty="0">
                <a:solidFill>
                  <a:srgbClr val="FF3399"/>
                </a:solidFill>
                <a:latin typeface="华文细黑" pitchFamily="2" charset="-122"/>
                <a:ea typeface="华文细黑" pitchFamily="2" charset="-122"/>
                <a:sym typeface="+mn-ea"/>
              </a:rPr>
              <a:t>背景像素</a:t>
            </a:r>
            <a:r>
              <a:rPr lang="zh-CN" altLang="en-US" sz="1600" b="1" dirty="0">
                <a:latin typeface="华文细黑" pitchFamily="2" charset="-122"/>
                <a:ea typeface="华文细黑" pitchFamily="2" charset="-122"/>
                <a:sym typeface="+mn-ea"/>
              </a:rPr>
              <a:t>上，判断是否覆盖有目标点，来确定是否该点被膨胀为目标点。</a:t>
            </a:r>
            <a:endParaRPr lang="zh-CN" altLang="en-US" sz="1600" dirty="0" smtClean="0">
              <a:solidFill>
                <a:schemeClr val="tx1">
                  <a:lumMod val="75000"/>
                  <a:lumOff val="25000"/>
                </a:schemeClr>
              </a:solidFill>
              <a:latin typeface="+mn-ea"/>
              <a:cs typeface="Lato Light"/>
            </a:endParaRPr>
          </a:p>
        </p:txBody>
      </p:sp>
      <p:grpSp>
        <p:nvGrpSpPr>
          <p:cNvPr id="284715" name="组合 284714"/>
          <p:cNvGrpSpPr/>
          <p:nvPr/>
        </p:nvGrpSpPr>
        <p:grpSpPr>
          <a:xfrm>
            <a:off x="3976370" y="3027045"/>
            <a:ext cx="1295400" cy="823913"/>
            <a:chOff x="3168" y="2880"/>
            <a:chExt cx="816" cy="519"/>
          </a:xfrm>
        </p:grpSpPr>
        <p:grpSp>
          <p:nvGrpSpPr>
            <p:cNvPr id="57348" name="组合 284715"/>
            <p:cNvGrpSpPr/>
            <p:nvPr/>
          </p:nvGrpSpPr>
          <p:grpSpPr>
            <a:xfrm>
              <a:off x="3168" y="2880"/>
              <a:ext cx="816" cy="519"/>
              <a:chOff x="3120" y="3072"/>
              <a:chExt cx="816" cy="519"/>
            </a:xfrm>
          </p:grpSpPr>
          <p:grpSp>
            <p:nvGrpSpPr>
              <p:cNvPr id="57349" name="组合 284716"/>
              <p:cNvGrpSpPr>
                <a:grpSpLocks noChangeAspect="1"/>
              </p:cNvGrpSpPr>
              <p:nvPr/>
            </p:nvGrpSpPr>
            <p:grpSpPr>
              <a:xfrm>
                <a:off x="3264" y="3072"/>
                <a:ext cx="480" cy="239"/>
                <a:chOff x="960" y="2448"/>
                <a:chExt cx="227" cy="113"/>
              </a:xfrm>
            </p:grpSpPr>
            <p:sp>
              <p:nvSpPr>
                <p:cNvPr id="57350" name="矩形 284717"/>
                <p:cNvSpPr>
                  <a:spLocks noChangeAspect="1"/>
                </p:cNvSpPr>
                <p:nvPr/>
              </p:nvSpPr>
              <p:spPr>
                <a:xfrm>
                  <a:off x="960" y="2448"/>
                  <a:ext cx="113" cy="113"/>
                </a:xfrm>
                <a:prstGeom prst="rect">
                  <a:avLst/>
                </a:prstGeom>
                <a:solidFill>
                  <a:srgbClr val="CC66FF"/>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351" name="矩形 284718"/>
                <p:cNvSpPr>
                  <a:spLocks noChangeAspect="1"/>
                </p:cNvSpPr>
                <p:nvPr/>
              </p:nvSpPr>
              <p:spPr>
                <a:xfrm>
                  <a:off x="1074" y="2448"/>
                  <a:ext cx="113" cy="113"/>
                </a:xfrm>
                <a:prstGeom prst="rect">
                  <a:avLst/>
                </a:prstGeom>
                <a:solidFill>
                  <a:srgbClr val="CC66FF"/>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sp>
            <p:nvSpPr>
              <p:cNvPr id="57352" name="文本框 284719"/>
              <p:cNvSpPr txBox="1"/>
              <p:nvPr/>
            </p:nvSpPr>
            <p:spPr>
              <a:xfrm>
                <a:off x="3120" y="3360"/>
                <a:ext cx="816" cy="231"/>
              </a:xfrm>
              <a:prstGeom prst="rect">
                <a:avLst/>
              </a:prstGeom>
              <a:noFill/>
              <a:ln w="9525">
                <a:noFill/>
              </a:ln>
            </p:spPr>
            <p:txBody>
              <a:bodyPr anchor="t">
                <a:spAutoFit/>
              </a:bodyPr>
              <a:p>
                <a:pPr>
                  <a:spcBef>
                    <a:spcPct val="50000"/>
                  </a:spcBef>
                </a:pPr>
                <a:r>
                  <a:rPr lang="zh-CN" altLang="en-US" dirty="0">
                    <a:latin typeface="Times New Roman" panose="02020603050405020304" pitchFamily="18" charset="0"/>
                    <a:ea typeface="黑体" panose="02010609060101010101" pitchFamily="2" charset="-122"/>
                  </a:rPr>
                  <a:t>结构元素</a:t>
                </a:r>
                <a:endParaRPr lang="zh-CN" altLang="en-US">
                  <a:latin typeface="Times New Roman" panose="02020603050405020304" pitchFamily="18" charset="0"/>
                  <a:ea typeface="黑体" panose="02010609060101010101" pitchFamily="2" charset="-122"/>
                </a:endParaRPr>
              </a:p>
            </p:txBody>
          </p:sp>
        </p:grpSp>
        <p:sp>
          <p:nvSpPr>
            <p:cNvPr id="57353" name="椭圆 284720"/>
            <p:cNvSpPr/>
            <p:nvPr/>
          </p:nvSpPr>
          <p:spPr>
            <a:xfrm>
              <a:off x="3393" y="2966"/>
              <a:ext cx="96" cy="96"/>
            </a:xfrm>
            <a:prstGeom prst="ellipse">
              <a:avLst/>
            </a:prstGeom>
            <a:solidFill>
              <a:srgbClr val="CC0099"/>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sp>
        <p:nvSpPr>
          <p:cNvPr id="284770" name="矩形 284769"/>
          <p:cNvSpPr>
            <a:spLocks noChangeAspect="1"/>
          </p:cNvSpPr>
          <p:nvPr/>
        </p:nvSpPr>
        <p:spPr>
          <a:xfrm>
            <a:off x="6891020" y="2460308"/>
            <a:ext cx="363538" cy="365125"/>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nvGrpSpPr>
          <p:cNvPr id="284818" name="组合 284817"/>
          <p:cNvGrpSpPr>
            <a:grpSpLocks noChangeAspect="1"/>
          </p:cNvGrpSpPr>
          <p:nvPr/>
        </p:nvGrpSpPr>
        <p:grpSpPr>
          <a:xfrm>
            <a:off x="914083" y="2315845"/>
            <a:ext cx="2159000" cy="2159000"/>
            <a:chOff x="1008" y="2640"/>
            <a:chExt cx="907" cy="907"/>
          </a:xfrm>
        </p:grpSpPr>
        <p:sp>
          <p:nvSpPr>
            <p:cNvPr id="57356" name="矩形 284818"/>
            <p:cNvSpPr>
              <a:spLocks noChangeAspect="1"/>
            </p:cNvSpPr>
            <p:nvPr/>
          </p:nvSpPr>
          <p:spPr>
            <a:xfrm>
              <a:off x="1008" y="2640"/>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357" name="矩形 284819"/>
            <p:cNvSpPr>
              <a:spLocks noChangeAspect="1"/>
            </p:cNvSpPr>
            <p:nvPr/>
          </p:nvSpPr>
          <p:spPr>
            <a:xfrm>
              <a:off x="1160" y="2640"/>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358" name="矩形 284820"/>
            <p:cNvSpPr>
              <a:spLocks noChangeAspect="1"/>
            </p:cNvSpPr>
            <p:nvPr/>
          </p:nvSpPr>
          <p:spPr>
            <a:xfrm>
              <a:off x="1311" y="2640"/>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359" name="矩形 284821"/>
            <p:cNvSpPr>
              <a:spLocks noChangeAspect="1"/>
            </p:cNvSpPr>
            <p:nvPr/>
          </p:nvSpPr>
          <p:spPr>
            <a:xfrm>
              <a:off x="1008" y="279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360" name="矩形 284822"/>
            <p:cNvSpPr>
              <a:spLocks noChangeAspect="1"/>
            </p:cNvSpPr>
            <p:nvPr/>
          </p:nvSpPr>
          <p:spPr>
            <a:xfrm>
              <a:off x="1160" y="279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361" name="矩形 284823"/>
            <p:cNvSpPr>
              <a:spLocks noChangeAspect="1"/>
            </p:cNvSpPr>
            <p:nvPr/>
          </p:nvSpPr>
          <p:spPr>
            <a:xfrm>
              <a:off x="1311" y="279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362" name="矩形 284824"/>
            <p:cNvSpPr>
              <a:spLocks noChangeAspect="1"/>
            </p:cNvSpPr>
            <p:nvPr/>
          </p:nvSpPr>
          <p:spPr>
            <a:xfrm>
              <a:off x="1008"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363" name="矩形 284825"/>
            <p:cNvSpPr>
              <a:spLocks noChangeAspect="1"/>
            </p:cNvSpPr>
            <p:nvPr/>
          </p:nvSpPr>
          <p:spPr>
            <a:xfrm>
              <a:off x="1160"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364" name="矩形 284826"/>
            <p:cNvSpPr>
              <a:spLocks noChangeAspect="1"/>
            </p:cNvSpPr>
            <p:nvPr/>
          </p:nvSpPr>
          <p:spPr>
            <a:xfrm>
              <a:off x="1311" y="2943"/>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365" name="矩形 284827"/>
            <p:cNvSpPr>
              <a:spLocks noChangeAspect="1"/>
            </p:cNvSpPr>
            <p:nvPr/>
          </p:nvSpPr>
          <p:spPr>
            <a:xfrm>
              <a:off x="1459" y="2640"/>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366" name="矩形 284828"/>
            <p:cNvSpPr>
              <a:spLocks noChangeAspect="1"/>
            </p:cNvSpPr>
            <p:nvPr/>
          </p:nvSpPr>
          <p:spPr>
            <a:xfrm>
              <a:off x="1610" y="2640"/>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367" name="矩形 284829"/>
            <p:cNvSpPr>
              <a:spLocks noChangeAspect="1"/>
            </p:cNvSpPr>
            <p:nvPr/>
          </p:nvSpPr>
          <p:spPr>
            <a:xfrm>
              <a:off x="1762" y="2640"/>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368" name="矩形 284830"/>
            <p:cNvSpPr>
              <a:spLocks noChangeAspect="1"/>
            </p:cNvSpPr>
            <p:nvPr/>
          </p:nvSpPr>
          <p:spPr>
            <a:xfrm>
              <a:off x="1459" y="279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369" name="矩形 284831"/>
            <p:cNvSpPr>
              <a:spLocks noChangeAspect="1"/>
            </p:cNvSpPr>
            <p:nvPr/>
          </p:nvSpPr>
          <p:spPr>
            <a:xfrm>
              <a:off x="1610" y="279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370" name="矩形 284832"/>
            <p:cNvSpPr>
              <a:spLocks noChangeAspect="1"/>
            </p:cNvSpPr>
            <p:nvPr/>
          </p:nvSpPr>
          <p:spPr>
            <a:xfrm>
              <a:off x="1762" y="279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371" name="矩形 284833"/>
            <p:cNvSpPr>
              <a:spLocks noChangeAspect="1"/>
            </p:cNvSpPr>
            <p:nvPr/>
          </p:nvSpPr>
          <p:spPr>
            <a:xfrm>
              <a:off x="1459"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372" name="矩形 284834"/>
            <p:cNvSpPr>
              <a:spLocks noChangeAspect="1"/>
            </p:cNvSpPr>
            <p:nvPr/>
          </p:nvSpPr>
          <p:spPr>
            <a:xfrm>
              <a:off x="1610"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373" name="矩形 284835"/>
            <p:cNvSpPr>
              <a:spLocks noChangeAspect="1"/>
            </p:cNvSpPr>
            <p:nvPr/>
          </p:nvSpPr>
          <p:spPr>
            <a:xfrm>
              <a:off x="1762"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374" name="矩形 284836"/>
            <p:cNvSpPr>
              <a:spLocks noChangeAspect="1"/>
            </p:cNvSpPr>
            <p:nvPr/>
          </p:nvSpPr>
          <p:spPr>
            <a:xfrm>
              <a:off x="1008"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375" name="矩形 284837"/>
            <p:cNvSpPr>
              <a:spLocks noChangeAspect="1"/>
            </p:cNvSpPr>
            <p:nvPr/>
          </p:nvSpPr>
          <p:spPr>
            <a:xfrm>
              <a:off x="1160"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376" name="矩形 284838"/>
            <p:cNvSpPr>
              <a:spLocks noChangeAspect="1"/>
            </p:cNvSpPr>
            <p:nvPr/>
          </p:nvSpPr>
          <p:spPr>
            <a:xfrm>
              <a:off x="1311"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377" name="矩形 284839"/>
            <p:cNvSpPr>
              <a:spLocks noChangeAspect="1"/>
            </p:cNvSpPr>
            <p:nvPr/>
          </p:nvSpPr>
          <p:spPr>
            <a:xfrm>
              <a:off x="1008" y="324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378" name="矩形 284840"/>
            <p:cNvSpPr>
              <a:spLocks noChangeAspect="1"/>
            </p:cNvSpPr>
            <p:nvPr/>
          </p:nvSpPr>
          <p:spPr>
            <a:xfrm>
              <a:off x="1160" y="324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379" name="矩形 284841"/>
            <p:cNvSpPr>
              <a:spLocks noChangeAspect="1"/>
            </p:cNvSpPr>
            <p:nvPr/>
          </p:nvSpPr>
          <p:spPr>
            <a:xfrm>
              <a:off x="1311" y="324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380" name="矩形 284842"/>
            <p:cNvSpPr>
              <a:spLocks noChangeAspect="1"/>
            </p:cNvSpPr>
            <p:nvPr/>
          </p:nvSpPr>
          <p:spPr>
            <a:xfrm>
              <a:off x="1008" y="3394"/>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381" name="矩形 284843"/>
            <p:cNvSpPr>
              <a:spLocks noChangeAspect="1"/>
            </p:cNvSpPr>
            <p:nvPr/>
          </p:nvSpPr>
          <p:spPr>
            <a:xfrm>
              <a:off x="1160" y="3394"/>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382" name="矩形 284844"/>
            <p:cNvSpPr>
              <a:spLocks noChangeAspect="1"/>
            </p:cNvSpPr>
            <p:nvPr/>
          </p:nvSpPr>
          <p:spPr>
            <a:xfrm>
              <a:off x="1311" y="3394"/>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383" name="矩形 284845"/>
            <p:cNvSpPr>
              <a:spLocks noChangeAspect="1"/>
            </p:cNvSpPr>
            <p:nvPr/>
          </p:nvSpPr>
          <p:spPr>
            <a:xfrm>
              <a:off x="1459"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384" name="矩形 284846"/>
            <p:cNvSpPr>
              <a:spLocks noChangeAspect="1"/>
            </p:cNvSpPr>
            <p:nvPr/>
          </p:nvSpPr>
          <p:spPr>
            <a:xfrm>
              <a:off x="1610"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385" name="矩形 284847"/>
            <p:cNvSpPr>
              <a:spLocks noChangeAspect="1"/>
            </p:cNvSpPr>
            <p:nvPr/>
          </p:nvSpPr>
          <p:spPr>
            <a:xfrm>
              <a:off x="1762"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386" name="矩形 284848"/>
            <p:cNvSpPr>
              <a:spLocks noChangeAspect="1"/>
            </p:cNvSpPr>
            <p:nvPr/>
          </p:nvSpPr>
          <p:spPr>
            <a:xfrm>
              <a:off x="1459" y="324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387" name="矩形 284849"/>
            <p:cNvSpPr>
              <a:spLocks noChangeAspect="1"/>
            </p:cNvSpPr>
            <p:nvPr/>
          </p:nvSpPr>
          <p:spPr>
            <a:xfrm>
              <a:off x="1610" y="324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388" name="矩形 284850"/>
            <p:cNvSpPr>
              <a:spLocks noChangeAspect="1"/>
            </p:cNvSpPr>
            <p:nvPr/>
          </p:nvSpPr>
          <p:spPr>
            <a:xfrm>
              <a:off x="1762" y="324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389" name="矩形 284851"/>
            <p:cNvSpPr>
              <a:spLocks noChangeAspect="1"/>
            </p:cNvSpPr>
            <p:nvPr/>
          </p:nvSpPr>
          <p:spPr>
            <a:xfrm>
              <a:off x="1459" y="3394"/>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390" name="矩形 284852"/>
            <p:cNvSpPr>
              <a:spLocks noChangeAspect="1"/>
            </p:cNvSpPr>
            <p:nvPr/>
          </p:nvSpPr>
          <p:spPr>
            <a:xfrm>
              <a:off x="1610" y="3394"/>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391" name="矩形 284853"/>
            <p:cNvSpPr>
              <a:spLocks noChangeAspect="1"/>
            </p:cNvSpPr>
            <p:nvPr/>
          </p:nvSpPr>
          <p:spPr>
            <a:xfrm>
              <a:off x="1762" y="3394"/>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grpSp>
        <p:nvGrpSpPr>
          <p:cNvPr id="284855" name="组合 284854"/>
          <p:cNvGrpSpPr>
            <a:grpSpLocks noChangeAspect="1"/>
          </p:cNvGrpSpPr>
          <p:nvPr/>
        </p:nvGrpSpPr>
        <p:grpSpPr>
          <a:xfrm>
            <a:off x="6170295" y="2460308"/>
            <a:ext cx="2159000" cy="2159000"/>
            <a:chOff x="1008" y="2640"/>
            <a:chExt cx="907" cy="907"/>
          </a:xfrm>
        </p:grpSpPr>
        <p:sp>
          <p:nvSpPr>
            <p:cNvPr id="57393" name="矩形 284855"/>
            <p:cNvSpPr>
              <a:spLocks noChangeAspect="1"/>
            </p:cNvSpPr>
            <p:nvPr/>
          </p:nvSpPr>
          <p:spPr>
            <a:xfrm>
              <a:off x="1008" y="2640"/>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394" name="矩形 284856"/>
            <p:cNvSpPr>
              <a:spLocks noChangeAspect="1"/>
            </p:cNvSpPr>
            <p:nvPr/>
          </p:nvSpPr>
          <p:spPr>
            <a:xfrm>
              <a:off x="1160" y="2640"/>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395" name="矩形 284857"/>
            <p:cNvSpPr>
              <a:spLocks noChangeAspect="1"/>
            </p:cNvSpPr>
            <p:nvPr/>
          </p:nvSpPr>
          <p:spPr>
            <a:xfrm>
              <a:off x="1311" y="2640"/>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396" name="矩形 284858"/>
            <p:cNvSpPr>
              <a:spLocks noChangeAspect="1"/>
            </p:cNvSpPr>
            <p:nvPr/>
          </p:nvSpPr>
          <p:spPr>
            <a:xfrm>
              <a:off x="1008" y="279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397" name="矩形 284859"/>
            <p:cNvSpPr>
              <a:spLocks noChangeAspect="1"/>
            </p:cNvSpPr>
            <p:nvPr/>
          </p:nvSpPr>
          <p:spPr>
            <a:xfrm>
              <a:off x="1160" y="279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398" name="矩形 284860"/>
            <p:cNvSpPr>
              <a:spLocks noChangeAspect="1"/>
            </p:cNvSpPr>
            <p:nvPr/>
          </p:nvSpPr>
          <p:spPr>
            <a:xfrm>
              <a:off x="1311" y="279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399" name="矩形 284861"/>
            <p:cNvSpPr>
              <a:spLocks noChangeAspect="1"/>
            </p:cNvSpPr>
            <p:nvPr/>
          </p:nvSpPr>
          <p:spPr>
            <a:xfrm>
              <a:off x="1008"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400" name="矩形 284862"/>
            <p:cNvSpPr>
              <a:spLocks noChangeAspect="1"/>
            </p:cNvSpPr>
            <p:nvPr/>
          </p:nvSpPr>
          <p:spPr>
            <a:xfrm>
              <a:off x="1160"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401" name="矩形 284863"/>
            <p:cNvSpPr>
              <a:spLocks noChangeAspect="1"/>
            </p:cNvSpPr>
            <p:nvPr/>
          </p:nvSpPr>
          <p:spPr>
            <a:xfrm>
              <a:off x="1311" y="2943"/>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402" name="矩形 284864"/>
            <p:cNvSpPr>
              <a:spLocks noChangeAspect="1"/>
            </p:cNvSpPr>
            <p:nvPr/>
          </p:nvSpPr>
          <p:spPr>
            <a:xfrm>
              <a:off x="1459" y="2640"/>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403" name="矩形 284865"/>
            <p:cNvSpPr>
              <a:spLocks noChangeAspect="1"/>
            </p:cNvSpPr>
            <p:nvPr/>
          </p:nvSpPr>
          <p:spPr>
            <a:xfrm>
              <a:off x="1610" y="2640"/>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404" name="矩形 284866"/>
            <p:cNvSpPr>
              <a:spLocks noChangeAspect="1"/>
            </p:cNvSpPr>
            <p:nvPr/>
          </p:nvSpPr>
          <p:spPr>
            <a:xfrm>
              <a:off x="1762" y="2640"/>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405" name="矩形 284867"/>
            <p:cNvSpPr>
              <a:spLocks noChangeAspect="1"/>
            </p:cNvSpPr>
            <p:nvPr/>
          </p:nvSpPr>
          <p:spPr>
            <a:xfrm>
              <a:off x="1459" y="279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406" name="矩形 284868"/>
            <p:cNvSpPr>
              <a:spLocks noChangeAspect="1"/>
            </p:cNvSpPr>
            <p:nvPr/>
          </p:nvSpPr>
          <p:spPr>
            <a:xfrm>
              <a:off x="1610" y="279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407" name="矩形 284869"/>
            <p:cNvSpPr>
              <a:spLocks noChangeAspect="1"/>
            </p:cNvSpPr>
            <p:nvPr/>
          </p:nvSpPr>
          <p:spPr>
            <a:xfrm>
              <a:off x="1762" y="279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408" name="矩形 284870"/>
            <p:cNvSpPr>
              <a:spLocks noChangeAspect="1"/>
            </p:cNvSpPr>
            <p:nvPr/>
          </p:nvSpPr>
          <p:spPr>
            <a:xfrm>
              <a:off x="1459"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409" name="矩形 284871"/>
            <p:cNvSpPr>
              <a:spLocks noChangeAspect="1"/>
            </p:cNvSpPr>
            <p:nvPr/>
          </p:nvSpPr>
          <p:spPr>
            <a:xfrm>
              <a:off x="1610"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410" name="矩形 284872"/>
            <p:cNvSpPr>
              <a:spLocks noChangeAspect="1"/>
            </p:cNvSpPr>
            <p:nvPr/>
          </p:nvSpPr>
          <p:spPr>
            <a:xfrm>
              <a:off x="1762"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411" name="矩形 284873"/>
            <p:cNvSpPr>
              <a:spLocks noChangeAspect="1"/>
            </p:cNvSpPr>
            <p:nvPr/>
          </p:nvSpPr>
          <p:spPr>
            <a:xfrm>
              <a:off x="1008"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412" name="矩形 284874"/>
            <p:cNvSpPr>
              <a:spLocks noChangeAspect="1"/>
            </p:cNvSpPr>
            <p:nvPr/>
          </p:nvSpPr>
          <p:spPr>
            <a:xfrm>
              <a:off x="1160"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413" name="矩形 284875"/>
            <p:cNvSpPr>
              <a:spLocks noChangeAspect="1"/>
            </p:cNvSpPr>
            <p:nvPr/>
          </p:nvSpPr>
          <p:spPr>
            <a:xfrm>
              <a:off x="1311"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414" name="矩形 284876"/>
            <p:cNvSpPr>
              <a:spLocks noChangeAspect="1"/>
            </p:cNvSpPr>
            <p:nvPr/>
          </p:nvSpPr>
          <p:spPr>
            <a:xfrm>
              <a:off x="1008" y="324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415" name="矩形 284877"/>
            <p:cNvSpPr>
              <a:spLocks noChangeAspect="1"/>
            </p:cNvSpPr>
            <p:nvPr/>
          </p:nvSpPr>
          <p:spPr>
            <a:xfrm>
              <a:off x="1160" y="324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416" name="矩形 284878"/>
            <p:cNvSpPr>
              <a:spLocks noChangeAspect="1"/>
            </p:cNvSpPr>
            <p:nvPr/>
          </p:nvSpPr>
          <p:spPr>
            <a:xfrm>
              <a:off x="1311" y="324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417" name="矩形 284879"/>
            <p:cNvSpPr>
              <a:spLocks noChangeAspect="1"/>
            </p:cNvSpPr>
            <p:nvPr/>
          </p:nvSpPr>
          <p:spPr>
            <a:xfrm>
              <a:off x="1008" y="3394"/>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418" name="矩形 284880"/>
            <p:cNvSpPr>
              <a:spLocks noChangeAspect="1"/>
            </p:cNvSpPr>
            <p:nvPr/>
          </p:nvSpPr>
          <p:spPr>
            <a:xfrm>
              <a:off x="1160" y="3394"/>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419" name="矩形 284881"/>
            <p:cNvSpPr>
              <a:spLocks noChangeAspect="1"/>
            </p:cNvSpPr>
            <p:nvPr/>
          </p:nvSpPr>
          <p:spPr>
            <a:xfrm>
              <a:off x="1311" y="3394"/>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420" name="矩形 284882"/>
            <p:cNvSpPr>
              <a:spLocks noChangeAspect="1"/>
            </p:cNvSpPr>
            <p:nvPr/>
          </p:nvSpPr>
          <p:spPr>
            <a:xfrm>
              <a:off x="1459"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421" name="矩形 284883"/>
            <p:cNvSpPr>
              <a:spLocks noChangeAspect="1"/>
            </p:cNvSpPr>
            <p:nvPr/>
          </p:nvSpPr>
          <p:spPr>
            <a:xfrm>
              <a:off x="1610"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422" name="矩形 284884"/>
            <p:cNvSpPr>
              <a:spLocks noChangeAspect="1"/>
            </p:cNvSpPr>
            <p:nvPr/>
          </p:nvSpPr>
          <p:spPr>
            <a:xfrm>
              <a:off x="1762"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423" name="矩形 284885"/>
            <p:cNvSpPr>
              <a:spLocks noChangeAspect="1"/>
            </p:cNvSpPr>
            <p:nvPr/>
          </p:nvSpPr>
          <p:spPr>
            <a:xfrm>
              <a:off x="1459" y="324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424" name="矩形 284886"/>
            <p:cNvSpPr>
              <a:spLocks noChangeAspect="1"/>
            </p:cNvSpPr>
            <p:nvPr/>
          </p:nvSpPr>
          <p:spPr>
            <a:xfrm>
              <a:off x="1610" y="324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425" name="矩形 284887"/>
            <p:cNvSpPr>
              <a:spLocks noChangeAspect="1"/>
            </p:cNvSpPr>
            <p:nvPr/>
          </p:nvSpPr>
          <p:spPr>
            <a:xfrm>
              <a:off x="1762" y="324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426" name="矩形 284888"/>
            <p:cNvSpPr>
              <a:spLocks noChangeAspect="1"/>
            </p:cNvSpPr>
            <p:nvPr/>
          </p:nvSpPr>
          <p:spPr>
            <a:xfrm>
              <a:off x="1459" y="3394"/>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427" name="矩形 284889"/>
            <p:cNvSpPr>
              <a:spLocks noChangeAspect="1"/>
            </p:cNvSpPr>
            <p:nvPr/>
          </p:nvSpPr>
          <p:spPr>
            <a:xfrm>
              <a:off x="1610" y="3394"/>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428" name="矩形 284890"/>
            <p:cNvSpPr>
              <a:spLocks noChangeAspect="1"/>
            </p:cNvSpPr>
            <p:nvPr/>
          </p:nvSpPr>
          <p:spPr>
            <a:xfrm>
              <a:off x="1762" y="3394"/>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grpSp>
        <p:nvGrpSpPr>
          <p:cNvPr id="284765" name="组合 284764"/>
          <p:cNvGrpSpPr/>
          <p:nvPr/>
        </p:nvGrpSpPr>
        <p:grpSpPr>
          <a:xfrm>
            <a:off x="914083" y="2315845"/>
            <a:ext cx="719137" cy="360363"/>
            <a:chOff x="2784" y="2448"/>
            <a:chExt cx="480" cy="239"/>
          </a:xfrm>
        </p:grpSpPr>
        <p:grpSp>
          <p:nvGrpSpPr>
            <p:cNvPr id="57430" name="组合 284765"/>
            <p:cNvGrpSpPr>
              <a:grpSpLocks noChangeAspect="1"/>
            </p:cNvGrpSpPr>
            <p:nvPr/>
          </p:nvGrpSpPr>
          <p:grpSpPr>
            <a:xfrm>
              <a:off x="2784" y="2448"/>
              <a:ext cx="480" cy="239"/>
              <a:chOff x="960" y="2448"/>
              <a:chExt cx="227" cy="113"/>
            </a:xfrm>
          </p:grpSpPr>
          <p:sp>
            <p:nvSpPr>
              <p:cNvPr id="57431" name="矩形 284766"/>
              <p:cNvSpPr>
                <a:spLocks noChangeAspect="1"/>
              </p:cNvSpPr>
              <p:nvPr/>
            </p:nvSpPr>
            <p:spPr>
              <a:xfrm>
                <a:off x="960" y="2448"/>
                <a:ext cx="113" cy="113"/>
              </a:xfrm>
              <a:prstGeom prst="rect">
                <a:avLst/>
              </a:prstGeom>
              <a:solidFill>
                <a:srgbClr val="CC66FF">
                  <a:alpha val="50000"/>
                </a:srgbClr>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432" name="矩形 284767"/>
              <p:cNvSpPr>
                <a:spLocks noChangeAspect="1"/>
              </p:cNvSpPr>
              <p:nvPr/>
            </p:nvSpPr>
            <p:spPr>
              <a:xfrm>
                <a:off x="1074" y="2448"/>
                <a:ext cx="113" cy="113"/>
              </a:xfrm>
              <a:prstGeom prst="rect">
                <a:avLst/>
              </a:prstGeom>
              <a:solidFill>
                <a:srgbClr val="CC66FF">
                  <a:alpha val="50000"/>
                </a:srgbClr>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sp>
          <p:nvSpPr>
            <p:cNvPr id="57433" name="椭圆 284768"/>
            <p:cNvSpPr/>
            <p:nvPr/>
          </p:nvSpPr>
          <p:spPr>
            <a:xfrm>
              <a:off x="2860" y="2534"/>
              <a:ext cx="96" cy="96"/>
            </a:xfrm>
            <a:prstGeom prst="ellipse">
              <a:avLst/>
            </a:prstGeom>
            <a:solidFill>
              <a:srgbClr val="CC0099"/>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sp>
        <p:nvSpPr>
          <p:cNvPr id="284811" name="矩形 284810"/>
          <p:cNvSpPr>
            <a:spLocks noChangeAspect="1"/>
          </p:cNvSpPr>
          <p:nvPr/>
        </p:nvSpPr>
        <p:spPr>
          <a:xfrm>
            <a:off x="6170295" y="2460308"/>
            <a:ext cx="360363" cy="361950"/>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nvGrpSpPr>
          <p:cNvPr id="284722" name="组合 284721"/>
          <p:cNvGrpSpPr/>
          <p:nvPr/>
        </p:nvGrpSpPr>
        <p:grpSpPr>
          <a:xfrm>
            <a:off x="1633220" y="2315845"/>
            <a:ext cx="719138" cy="360363"/>
            <a:chOff x="2784" y="2448"/>
            <a:chExt cx="480" cy="239"/>
          </a:xfrm>
        </p:grpSpPr>
        <p:grpSp>
          <p:nvGrpSpPr>
            <p:cNvPr id="57436" name="组合 284722"/>
            <p:cNvGrpSpPr>
              <a:grpSpLocks noChangeAspect="1"/>
            </p:cNvGrpSpPr>
            <p:nvPr/>
          </p:nvGrpSpPr>
          <p:grpSpPr>
            <a:xfrm>
              <a:off x="2784" y="2448"/>
              <a:ext cx="480" cy="239"/>
              <a:chOff x="960" y="2448"/>
              <a:chExt cx="227" cy="113"/>
            </a:xfrm>
          </p:grpSpPr>
          <p:sp>
            <p:nvSpPr>
              <p:cNvPr id="57437" name="矩形 284723"/>
              <p:cNvSpPr>
                <a:spLocks noChangeAspect="1"/>
              </p:cNvSpPr>
              <p:nvPr/>
            </p:nvSpPr>
            <p:spPr>
              <a:xfrm>
                <a:off x="960" y="2448"/>
                <a:ext cx="113" cy="113"/>
              </a:xfrm>
              <a:prstGeom prst="rect">
                <a:avLst/>
              </a:prstGeom>
              <a:solidFill>
                <a:srgbClr val="CC66FF">
                  <a:alpha val="50000"/>
                </a:srgbClr>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438" name="矩形 284724"/>
              <p:cNvSpPr>
                <a:spLocks noChangeAspect="1"/>
              </p:cNvSpPr>
              <p:nvPr/>
            </p:nvSpPr>
            <p:spPr>
              <a:xfrm>
                <a:off x="1074" y="2448"/>
                <a:ext cx="113" cy="113"/>
              </a:xfrm>
              <a:prstGeom prst="rect">
                <a:avLst/>
              </a:prstGeom>
              <a:solidFill>
                <a:srgbClr val="CC66FF">
                  <a:alpha val="50000"/>
                </a:srgbClr>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sp>
          <p:nvSpPr>
            <p:cNvPr id="57439" name="椭圆 284725"/>
            <p:cNvSpPr/>
            <p:nvPr/>
          </p:nvSpPr>
          <p:spPr>
            <a:xfrm>
              <a:off x="2860" y="2534"/>
              <a:ext cx="96" cy="96"/>
            </a:xfrm>
            <a:prstGeom prst="ellipse">
              <a:avLst/>
            </a:prstGeom>
            <a:solidFill>
              <a:srgbClr val="CC0099"/>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sp>
        <p:nvSpPr>
          <p:cNvPr id="284892" name="矩形 284891"/>
          <p:cNvSpPr>
            <a:spLocks noChangeAspect="1"/>
          </p:cNvSpPr>
          <p:nvPr/>
        </p:nvSpPr>
        <p:spPr>
          <a:xfrm>
            <a:off x="6170295" y="2820670"/>
            <a:ext cx="363538" cy="365125"/>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nvGrpSpPr>
          <p:cNvPr id="284812" name="组合 284811"/>
          <p:cNvGrpSpPr/>
          <p:nvPr/>
        </p:nvGrpSpPr>
        <p:grpSpPr>
          <a:xfrm>
            <a:off x="914083" y="2676208"/>
            <a:ext cx="719137" cy="360362"/>
            <a:chOff x="2784" y="2448"/>
            <a:chExt cx="480" cy="239"/>
          </a:xfrm>
        </p:grpSpPr>
        <p:grpSp>
          <p:nvGrpSpPr>
            <p:cNvPr id="57442" name="组合 284812"/>
            <p:cNvGrpSpPr>
              <a:grpSpLocks noChangeAspect="1"/>
            </p:cNvGrpSpPr>
            <p:nvPr/>
          </p:nvGrpSpPr>
          <p:grpSpPr>
            <a:xfrm>
              <a:off x="2784" y="2448"/>
              <a:ext cx="480" cy="239"/>
              <a:chOff x="960" y="2448"/>
              <a:chExt cx="227" cy="113"/>
            </a:xfrm>
          </p:grpSpPr>
          <p:sp>
            <p:nvSpPr>
              <p:cNvPr id="57443" name="矩形 284813"/>
              <p:cNvSpPr>
                <a:spLocks noChangeAspect="1"/>
              </p:cNvSpPr>
              <p:nvPr/>
            </p:nvSpPr>
            <p:spPr>
              <a:xfrm>
                <a:off x="960" y="2448"/>
                <a:ext cx="113" cy="113"/>
              </a:xfrm>
              <a:prstGeom prst="rect">
                <a:avLst/>
              </a:prstGeom>
              <a:solidFill>
                <a:srgbClr val="CC66FF">
                  <a:alpha val="50000"/>
                </a:srgbClr>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7444" name="矩形 284814"/>
              <p:cNvSpPr>
                <a:spLocks noChangeAspect="1"/>
              </p:cNvSpPr>
              <p:nvPr/>
            </p:nvSpPr>
            <p:spPr>
              <a:xfrm>
                <a:off x="1074" y="2448"/>
                <a:ext cx="113" cy="113"/>
              </a:xfrm>
              <a:prstGeom prst="rect">
                <a:avLst/>
              </a:prstGeom>
              <a:solidFill>
                <a:srgbClr val="CC66FF">
                  <a:alpha val="50000"/>
                </a:srgbClr>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sp>
          <p:nvSpPr>
            <p:cNvPr id="57445" name="椭圆 284815"/>
            <p:cNvSpPr/>
            <p:nvPr/>
          </p:nvSpPr>
          <p:spPr>
            <a:xfrm>
              <a:off x="2860" y="2534"/>
              <a:ext cx="96" cy="96"/>
            </a:xfrm>
            <a:prstGeom prst="ellipse">
              <a:avLst/>
            </a:prstGeom>
            <a:solidFill>
              <a:srgbClr val="CC0099"/>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sp>
        <p:nvSpPr>
          <p:cNvPr id="284817" name="矩形 284816"/>
          <p:cNvSpPr>
            <a:spLocks noChangeAspect="1"/>
          </p:cNvSpPr>
          <p:nvPr/>
        </p:nvSpPr>
        <p:spPr>
          <a:xfrm>
            <a:off x="6530658" y="3179445"/>
            <a:ext cx="363537" cy="365125"/>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84894" name="矩形 284893"/>
          <p:cNvSpPr>
            <a:spLocks noChangeAspect="1"/>
          </p:cNvSpPr>
          <p:nvPr/>
        </p:nvSpPr>
        <p:spPr>
          <a:xfrm>
            <a:off x="7970520" y="2820670"/>
            <a:ext cx="363538" cy="365125"/>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84895" name="矩形 284894"/>
          <p:cNvSpPr>
            <a:spLocks noChangeAspect="1"/>
          </p:cNvSpPr>
          <p:nvPr/>
        </p:nvSpPr>
        <p:spPr>
          <a:xfrm>
            <a:off x="6891020" y="2820670"/>
            <a:ext cx="363538" cy="365125"/>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84896" name="矩形 284895"/>
          <p:cNvSpPr>
            <a:spLocks noChangeAspect="1"/>
          </p:cNvSpPr>
          <p:nvPr/>
        </p:nvSpPr>
        <p:spPr>
          <a:xfrm>
            <a:off x="6170295" y="3900170"/>
            <a:ext cx="363538" cy="365125"/>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84897" name="矩形 284896"/>
          <p:cNvSpPr>
            <a:spLocks noChangeAspect="1"/>
          </p:cNvSpPr>
          <p:nvPr/>
        </p:nvSpPr>
        <p:spPr>
          <a:xfrm>
            <a:off x="7249795" y="3900170"/>
            <a:ext cx="363538" cy="365125"/>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84898" name="矩形 284897"/>
          <p:cNvSpPr>
            <a:spLocks noChangeAspect="1"/>
          </p:cNvSpPr>
          <p:nvPr/>
        </p:nvSpPr>
        <p:spPr>
          <a:xfrm>
            <a:off x="6170295" y="4260533"/>
            <a:ext cx="363538" cy="365125"/>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84899" name="矩形 284898"/>
          <p:cNvSpPr>
            <a:spLocks noChangeAspect="1"/>
          </p:cNvSpPr>
          <p:nvPr/>
        </p:nvSpPr>
        <p:spPr>
          <a:xfrm>
            <a:off x="6891020" y="4260533"/>
            <a:ext cx="363538" cy="365125"/>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84900" name="矩形 284899"/>
          <p:cNvSpPr>
            <a:spLocks noChangeAspect="1"/>
          </p:cNvSpPr>
          <p:nvPr/>
        </p:nvSpPr>
        <p:spPr>
          <a:xfrm>
            <a:off x="7610158" y="4260533"/>
            <a:ext cx="363537" cy="365125"/>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p:tgtEl>
                                          <p:spTgt spid="4"/>
                                        </p:tgtEl>
                                        <p:attrNameLst>
                                          <p:attrName>ppt_y</p:attrName>
                                        </p:attrNameLst>
                                      </p:cBhvr>
                                      <p:tavLst>
                                        <p:tav tm="0">
                                          <p:val>
                                            <p:strVal val="#ppt_y+#ppt_h*1.125000"/>
                                          </p:val>
                                        </p:tav>
                                        <p:tav tm="100000">
                                          <p:val>
                                            <p:strVal val="#ppt_y"/>
                                          </p:val>
                                        </p:tav>
                                      </p:tavLst>
                                    </p:anim>
                                    <p:animEffect transition="in" filter="wipe(up)">
                                      <p:cBhvr>
                                        <p:cTn id="8" dur="800"/>
                                        <p:tgtEl>
                                          <p:spTgt spid="4"/>
                                        </p:tgtEl>
                                      </p:cBhvr>
                                    </p:animEffect>
                                  </p:childTnLst>
                                </p:cTn>
                              </p:par>
                              <p:par>
                                <p:cTn id="9" presetID="42"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84818"/>
                                        </p:tgtEl>
                                        <p:attrNameLst>
                                          <p:attrName>style.visibility</p:attrName>
                                        </p:attrNameLst>
                                      </p:cBhvr>
                                      <p:to>
                                        <p:strVal val="visible"/>
                                      </p:to>
                                    </p:set>
                                    <p:animEffect transition="in" filter="blinds(horizontal)">
                                      <p:cBhvr>
                                        <p:cTn id="18" dur="500"/>
                                        <p:tgtEl>
                                          <p:spTgt spid="28481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84715"/>
                                        </p:tgtEl>
                                        <p:attrNameLst>
                                          <p:attrName>style.visibility</p:attrName>
                                        </p:attrNameLst>
                                      </p:cBhvr>
                                      <p:to>
                                        <p:strVal val="visible"/>
                                      </p:to>
                                    </p:set>
                                    <p:animEffect transition="in" filter="blinds(horizontal)">
                                      <p:cBhvr>
                                        <p:cTn id="23" dur="500"/>
                                        <p:tgtEl>
                                          <p:spTgt spid="284715"/>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284855"/>
                                        </p:tgtEl>
                                        <p:attrNameLst>
                                          <p:attrName>style.visibility</p:attrName>
                                        </p:attrNameLst>
                                      </p:cBhvr>
                                      <p:to>
                                        <p:strVal val="visible"/>
                                      </p:to>
                                    </p:set>
                                    <p:animEffect transition="in" filter="blinds(horizontal)">
                                      <p:cBhvr>
                                        <p:cTn id="28" dur="500"/>
                                        <p:tgtEl>
                                          <p:spTgt spid="284855"/>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284765"/>
                                        </p:tgtEl>
                                        <p:attrNameLst>
                                          <p:attrName>style.visibility</p:attrName>
                                        </p:attrNameLst>
                                      </p:cBhvr>
                                      <p:to>
                                        <p:strVal val="visible"/>
                                      </p:to>
                                    </p:set>
                                    <p:animEffect transition="in" filter="blinds(horizontal)">
                                      <p:cBhvr>
                                        <p:cTn id="33" dur="500"/>
                                        <p:tgtEl>
                                          <p:spTgt spid="284765"/>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499"/>
                                          </p:stCondLst>
                                        </p:cTn>
                                        <p:tgtEl>
                                          <p:spTgt spid="284811"/>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3" presetClass="exit" presetSubtype="10" fill="hold" nodeType="clickEffect">
                                  <p:stCondLst>
                                    <p:cond delay="0"/>
                                  </p:stCondLst>
                                  <p:childTnLst>
                                    <p:animEffect transition="out" filter="blinds(horizontal)">
                                      <p:cBhvr>
                                        <p:cTn id="41" dur="500"/>
                                        <p:tgtEl>
                                          <p:spTgt spid="284765"/>
                                        </p:tgtEl>
                                      </p:cBhvr>
                                    </p:animEffect>
                                    <p:set>
                                      <p:cBhvr>
                                        <p:cTn id="42" dur="1" fill="hold">
                                          <p:stCondLst>
                                            <p:cond delay="499"/>
                                          </p:stCondLst>
                                        </p:cTn>
                                        <p:tgtEl>
                                          <p:spTgt spid="28476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284722"/>
                                        </p:tgtEl>
                                        <p:attrNameLst>
                                          <p:attrName>style.visibility</p:attrName>
                                        </p:attrNameLst>
                                      </p:cBhvr>
                                      <p:to>
                                        <p:strVal val="visible"/>
                                      </p:to>
                                    </p:set>
                                    <p:anim calcmode="lin" valueType="num">
                                      <p:cBhvr>
                                        <p:cTn id="47" dur="500" fill="hold"/>
                                        <p:tgtEl>
                                          <p:spTgt spid="284722"/>
                                        </p:tgtEl>
                                        <p:attrNameLst>
                                          <p:attrName>ppt_x</p:attrName>
                                        </p:attrNameLst>
                                      </p:cBhvr>
                                      <p:tavLst>
                                        <p:tav tm="0">
                                          <p:val>
                                            <p:strVal val="0-#ppt_w/2"/>
                                          </p:val>
                                        </p:tav>
                                        <p:tav tm="100000">
                                          <p:val>
                                            <p:strVal val="#ppt_x"/>
                                          </p:val>
                                        </p:tav>
                                      </p:tavLst>
                                    </p:anim>
                                    <p:anim calcmode="lin" valueType="num">
                                      <p:cBhvr>
                                        <p:cTn id="48" dur="500" fill="hold"/>
                                        <p:tgtEl>
                                          <p:spTgt spid="284722"/>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499"/>
                                          </p:stCondLst>
                                        </p:cTn>
                                        <p:tgtEl>
                                          <p:spTgt spid="28477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3" presetClass="exit" presetSubtype="10" fill="hold" nodeType="clickEffect">
                                  <p:stCondLst>
                                    <p:cond delay="0"/>
                                  </p:stCondLst>
                                  <p:childTnLst>
                                    <p:animEffect transition="out" filter="blinds(horizontal)">
                                      <p:cBhvr>
                                        <p:cTn id="56" dur="500"/>
                                        <p:tgtEl>
                                          <p:spTgt spid="284722"/>
                                        </p:tgtEl>
                                      </p:cBhvr>
                                    </p:animEffect>
                                    <p:set>
                                      <p:cBhvr>
                                        <p:cTn id="57" dur="1" fill="hold">
                                          <p:stCondLst>
                                            <p:cond delay="499"/>
                                          </p:stCondLst>
                                        </p:cTn>
                                        <p:tgtEl>
                                          <p:spTgt spid="284722"/>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284812"/>
                                        </p:tgtEl>
                                        <p:attrNameLst>
                                          <p:attrName>style.visibility</p:attrName>
                                        </p:attrNameLst>
                                      </p:cBhvr>
                                      <p:to>
                                        <p:strVal val="visible"/>
                                      </p:to>
                                    </p:set>
                                    <p:animEffect transition="in" filter="blinds(horizontal)">
                                      <p:cBhvr>
                                        <p:cTn id="62" dur="500"/>
                                        <p:tgtEl>
                                          <p:spTgt spid="284812"/>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499"/>
                                          </p:stCondLst>
                                        </p:cTn>
                                        <p:tgtEl>
                                          <p:spTgt spid="28489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3" presetClass="exit" presetSubtype="10" fill="hold" nodeType="clickEffect">
                                  <p:stCondLst>
                                    <p:cond delay="0"/>
                                  </p:stCondLst>
                                  <p:childTnLst>
                                    <p:animEffect transition="out" filter="blinds(horizontal)">
                                      <p:cBhvr>
                                        <p:cTn id="70" dur="500"/>
                                        <p:tgtEl>
                                          <p:spTgt spid="284812"/>
                                        </p:tgtEl>
                                      </p:cBhvr>
                                    </p:animEffect>
                                    <p:set>
                                      <p:cBhvr>
                                        <p:cTn id="71" dur="1" fill="hold">
                                          <p:stCondLst>
                                            <p:cond delay="499"/>
                                          </p:stCondLst>
                                        </p:cTn>
                                        <p:tgtEl>
                                          <p:spTgt spid="284812"/>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499"/>
                                          </p:stCondLst>
                                        </p:cTn>
                                        <p:tgtEl>
                                          <p:spTgt spid="284817"/>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499"/>
                                          </p:stCondLst>
                                        </p:cTn>
                                        <p:tgtEl>
                                          <p:spTgt spid="284894"/>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499"/>
                                          </p:stCondLst>
                                        </p:cTn>
                                        <p:tgtEl>
                                          <p:spTgt spid="284895"/>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499"/>
                                          </p:stCondLst>
                                        </p:cTn>
                                        <p:tgtEl>
                                          <p:spTgt spid="284896"/>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nodeType="clickEffect">
                                  <p:stCondLst>
                                    <p:cond delay="0"/>
                                  </p:stCondLst>
                                  <p:childTnLst>
                                    <p:set>
                                      <p:cBhvr>
                                        <p:cTn id="91" dur="1" fill="hold">
                                          <p:stCondLst>
                                            <p:cond delay="499"/>
                                          </p:stCondLst>
                                        </p:cTn>
                                        <p:tgtEl>
                                          <p:spTgt spid="284897"/>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nodeType="clickEffect">
                                  <p:stCondLst>
                                    <p:cond delay="0"/>
                                  </p:stCondLst>
                                  <p:childTnLst>
                                    <p:set>
                                      <p:cBhvr>
                                        <p:cTn id="95" dur="1" fill="hold">
                                          <p:stCondLst>
                                            <p:cond delay="499"/>
                                          </p:stCondLst>
                                        </p:cTn>
                                        <p:tgtEl>
                                          <p:spTgt spid="284898"/>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499"/>
                                          </p:stCondLst>
                                        </p:cTn>
                                        <p:tgtEl>
                                          <p:spTgt spid="284899"/>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499"/>
                                          </p:stCondLst>
                                        </p:cTn>
                                        <p:tgtEl>
                                          <p:spTgt spid="2849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Box 81"/>
          <p:cNvSpPr txBox="1"/>
          <p:nvPr/>
        </p:nvSpPr>
        <p:spPr>
          <a:xfrm>
            <a:off x="434975" y="388620"/>
            <a:ext cx="4441825" cy="460375"/>
          </a:xfrm>
          <a:prstGeom prst="rect">
            <a:avLst/>
          </a:prstGeom>
          <a:noFill/>
        </p:spPr>
        <p:txBody>
          <a:bodyPr wrap="square" rtlCol="0">
            <a:spAutoFit/>
          </a:bodyPr>
          <a:p>
            <a:pPr algn="l"/>
            <a:r>
              <a:rPr lang="zh-CN" altLang="en-US" sz="2400" b="1" dirty="0" smtClean="0">
                <a:solidFill>
                  <a:srgbClr val="1399EE"/>
                </a:solidFill>
                <a:latin typeface="+mn-ea"/>
                <a:cs typeface="Glegoo"/>
              </a:rPr>
              <a:t>膨胀</a:t>
            </a:r>
            <a:endParaRPr lang="zh-CN" altLang="en-US" sz="2400" b="1" dirty="0" smtClean="0">
              <a:solidFill>
                <a:srgbClr val="1399EE"/>
              </a:solidFill>
              <a:latin typeface="+mn-ea"/>
              <a:cs typeface="Glegoo"/>
            </a:endParaRPr>
          </a:p>
        </p:txBody>
      </p:sp>
      <p:pic>
        <p:nvPicPr>
          <p:cNvPr id="62465" name="图片 549891"/>
          <p:cNvPicPr>
            <a:picLocks noChangeAspect="1"/>
          </p:cNvPicPr>
          <p:nvPr/>
        </p:nvPicPr>
        <p:blipFill>
          <a:blip r:embed="rId1"/>
          <a:stretch>
            <a:fillRect/>
          </a:stretch>
        </p:blipFill>
        <p:spPr>
          <a:xfrm>
            <a:off x="1160145" y="1158875"/>
            <a:ext cx="6102350" cy="333248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p:tgtEl>
                                          <p:spTgt spid="4"/>
                                        </p:tgtEl>
                                        <p:attrNameLst>
                                          <p:attrName>ppt_y</p:attrName>
                                        </p:attrNameLst>
                                      </p:cBhvr>
                                      <p:tavLst>
                                        <p:tav tm="0">
                                          <p:val>
                                            <p:strVal val="#ppt_y+#ppt_h*1.125000"/>
                                          </p:val>
                                        </p:tav>
                                        <p:tav tm="100000">
                                          <p:val>
                                            <p:strVal val="#ppt_y"/>
                                          </p:val>
                                        </p:tav>
                                      </p:tavLst>
                                    </p:anim>
                                    <p:animEffect transition="in" filter="wipe(up)">
                                      <p:cBhvr>
                                        <p:cTn id="8" dur="8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Box 81"/>
          <p:cNvSpPr txBox="1"/>
          <p:nvPr/>
        </p:nvSpPr>
        <p:spPr>
          <a:xfrm>
            <a:off x="434975" y="388620"/>
            <a:ext cx="4441825" cy="460375"/>
          </a:xfrm>
          <a:prstGeom prst="rect">
            <a:avLst/>
          </a:prstGeom>
          <a:noFill/>
        </p:spPr>
        <p:txBody>
          <a:bodyPr wrap="square" rtlCol="0">
            <a:spAutoFit/>
          </a:bodyPr>
          <a:p>
            <a:pPr algn="l"/>
            <a:r>
              <a:rPr lang="zh-CN" altLang="en-US" sz="2400" b="1" dirty="0" smtClean="0">
                <a:solidFill>
                  <a:srgbClr val="1399EE"/>
                </a:solidFill>
                <a:latin typeface="+mn-ea"/>
                <a:cs typeface="Glegoo"/>
              </a:rPr>
              <a:t>开闭运算</a:t>
            </a:r>
            <a:endParaRPr lang="zh-CN" altLang="en-US" sz="2400" b="1" dirty="0" smtClean="0">
              <a:solidFill>
                <a:srgbClr val="1399EE"/>
              </a:solidFill>
              <a:latin typeface="+mn-ea"/>
              <a:cs typeface="Glegoo"/>
            </a:endParaRPr>
          </a:p>
        </p:txBody>
      </p:sp>
      <p:sp>
        <p:nvSpPr>
          <p:cNvPr id="5" name="TextBox 47"/>
          <p:cNvSpPr txBox="1"/>
          <p:nvPr/>
        </p:nvSpPr>
        <p:spPr>
          <a:xfrm>
            <a:off x="1033145" y="1548130"/>
            <a:ext cx="6751955" cy="1568450"/>
          </a:xfrm>
          <a:prstGeom prst="rect">
            <a:avLst/>
          </a:prstGeom>
          <a:noFill/>
        </p:spPr>
        <p:txBody>
          <a:bodyPr wrap="square" rtlCol="0">
            <a:spAutoFit/>
          </a:bodyPr>
          <a:p>
            <a:pPr>
              <a:lnSpc>
                <a:spcPct val="150000"/>
              </a:lnSpc>
            </a:pPr>
            <a:r>
              <a:rPr lang="zh-CN" altLang="en-US" sz="1600" dirty="0" smtClean="0">
                <a:solidFill>
                  <a:schemeClr val="tx1">
                    <a:lumMod val="75000"/>
                    <a:lumOff val="25000"/>
                  </a:schemeClr>
                </a:solidFill>
                <a:latin typeface="+mn-ea"/>
                <a:cs typeface="Lato Light"/>
              </a:rPr>
              <a:t>前面介绍的膨胀与腐蚀运算，对目标物的后处理有着非常好的作用。但是，腐蚀和膨胀运算的一个缺点是，改变了原目标物的大小。</a:t>
            </a:r>
            <a:endParaRPr lang="zh-CN" altLang="en-US" sz="1600" dirty="0" smtClean="0">
              <a:solidFill>
                <a:schemeClr val="tx1">
                  <a:lumMod val="75000"/>
                  <a:lumOff val="25000"/>
                </a:schemeClr>
              </a:solidFill>
              <a:latin typeface="+mn-ea"/>
              <a:cs typeface="Lato Light"/>
            </a:endParaRPr>
          </a:p>
          <a:p>
            <a:pPr>
              <a:lnSpc>
                <a:spcPct val="150000"/>
              </a:lnSpc>
            </a:pPr>
            <a:r>
              <a:rPr lang="zh-CN" altLang="en-US" sz="1600" dirty="0" smtClean="0">
                <a:solidFill>
                  <a:schemeClr val="tx1">
                    <a:lumMod val="75000"/>
                    <a:lumOff val="25000"/>
                  </a:schemeClr>
                </a:solidFill>
                <a:latin typeface="+mn-ea"/>
                <a:cs typeface="Lato Light"/>
              </a:rPr>
              <a:t>为了解决这一问题，考虑到腐蚀与膨胀是一对逆运算，将膨胀与腐蚀运算同时进行。由此便构成了开运算与闭运算。</a:t>
            </a:r>
            <a:endParaRPr lang="zh-CN" altLang="en-US" sz="1600" dirty="0" smtClean="0">
              <a:solidFill>
                <a:schemeClr val="tx1">
                  <a:lumMod val="75000"/>
                  <a:lumOff val="25000"/>
                </a:schemeClr>
              </a:solidFill>
              <a:latin typeface="+mn-ea"/>
              <a:cs typeface="Lato Ligh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p:tgtEl>
                                          <p:spTgt spid="4"/>
                                        </p:tgtEl>
                                        <p:attrNameLst>
                                          <p:attrName>ppt_y</p:attrName>
                                        </p:attrNameLst>
                                      </p:cBhvr>
                                      <p:tavLst>
                                        <p:tav tm="0">
                                          <p:val>
                                            <p:strVal val="#ppt_y+#ppt_h*1.125000"/>
                                          </p:val>
                                        </p:tav>
                                        <p:tav tm="100000">
                                          <p:val>
                                            <p:strVal val="#ppt_y"/>
                                          </p:val>
                                        </p:tav>
                                      </p:tavLst>
                                    </p:anim>
                                    <p:animEffect transition="in" filter="wipe(up)">
                                      <p:cBhvr>
                                        <p:cTn id="8" dur="800"/>
                                        <p:tgtEl>
                                          <p:spTgt spid="4"/>
                                        </p:tgtEl>
                                      </p:cBhvr>
                                    </p:animEffect>
                                  </p:childTnLst>
                                </p:cTn>
                              </p:par>
                              <p:par>
                                <p:cTn id="9" presetID="42"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Box 81"/>
          <p:cNvSpPr txBox="1"/>
          <p:nvPr/>
        </p:nvSpPr>
        <p:spPr>
          <a:xfrm>
            <a:off x="434975" y="388620"/>
            <a:ext cx="4441825" cy="460375"/>
          </a:xfrm>
          <a:prstGeom prst="rect">
            <a:avLst/>
          </a:prstGeom>
          <a:noFill/>
        </p:spPr>
        <p:txBody>
          <a:bodyPr wrap="square" rtlCol="0">
            <a:spAutoFit/>
          </a:bodyPr>
          <a:p>
            <a:pPr algn="l"/>
            <a:r>
              <a:rPr lang="zh-CN" altLang="en-US" sz="2400" b="1" dirty="0" smtClean="0">
                <a:solidFill>
                  <a:srgbClr val="1399EE"/>
                </a:solidFill>
                <a:latin typeface="+mn-ea"/>
                <a:cs typeface="Glegoo"/>
              </a:rPr>
              <a:t>开运算</a:t>
            </a:r>
            <a:endParaRPr lang="zh-CN" altLang="en-US" sz="2400" b="1" dirty="0" smtClean="0">
              <a:solidFill>
                <a:srgbClr val="1399EE"/>
              </a:solidFill>
              <a:latin typeface="+mn-ea"/>
              <a:cs typeface="Glegoo"/>
            </a:endParaRPr>
          </a:p>
        </p:txBody>
      </p:sp>
      <p:sp>
        <p:nvSpPr>
          <p:cNvPr id="5" name="TextBox 47"/>
          <p:cNvSpPr txBox="1"/>
          <p:nvPr/>
        </p:nvSpPr>
        <p:spPr>
          <a:xfrm>
            <a:off x="1019175" y="903605"/>
            <a:ext cx="6751955" cy="2306955"/>
          </a:xfrm>
          <a:prstGeom prst="rect">
            <a:avLst/>
          </a:prstGeom>
          <a:noFill/>
        </p:spPr>
        <p:txBody>
          <a:bodyPr wrap="square" rtlCol="0">
            <a:spAutoFit/>
          </a:bodyPr>
          <a:p>
            <a:pPr>
              <a:lnSpc>
                <a:spcPct val="150000"/>
              </a:lnSpc>
            </a:pPr>
            <a:r>
              <a:rPr lang="zh-CN" altLang="en-US" sz="1600" dirty="0" smtClean="0">
                <a:solidFill>
                  <a:schemeClr val="tx1">
                    <a:lumMod val="75000"/>
                    <a:lumOff val="25000"/>
                  </a:schemeClr>
                </a:solidFill>
                <a:latin typeface="+mn-ea"/>
                <a:cs typeface="Lato Light"/>
              </a:rPr>
              <a:t>思路：先腐蚀，再膨胀</a:t>
            </a:r>
            <a:endParaRPr lang="zh-CN" altLang="en-US" sz="1600" dirty="0" smtClean="0">
              <a:solidFill>
                <a:schemeClr val="tx1">
                  <a:lumMod val="75000"/>
                  <a:lumOff val="25000"/>
                </a:schemeClr>
              </a:solidFill>
              <a:latin typeface="+mn-ea"/>
              <a:cs typeface="Lato Light"/>
            </a:endParaRPr>
          </a:p>
          <a:p>
            <a:pPr>
              <a:lnSpc>
                <a:spcPct val="150000"/>
              </a:lnSpc>
            </a:pPr>
            <a:r>
              <a:rPr lang="zh-CN" altLang="en-US" sz="1600" dirty="0" smtClean="0">
                <a:solidFill>
                  <a:schemeClr val="tx1">
                    <a:lumMod val="75000"/>
                    <a:lumOff val="25000"/>
                  </a:schemeClr>
                </a:solidFill>
                <a:latin typeface="+mn-ea"/>
                <a:cs typeface="Lato Light"/>
              </a:rPr>
              <a:t>定义：B  S = （B  S） S</a:t>
            </a:r>
            <a:endParaRPr lang="zh-CN" altLang="en-US" sz="1600" dirty="0" smtClean="0">
              <a:solidFill>
                <a:schemeClr val="tx1">
                  <a:lumMod val="75000"/>
                  <a:lumOff val="25000"/>
                </a:schemeClr>
              </a:solidFill>
              <a:latin typeface="+mn-ea"/>
              <a:cs typeface="Lato Light"/>
            </a:endParaRPr>
          </a:p>
          <a:p>
            <a:pPr>
              <a:lnSpc>
                <a:spcPct val="150000"/>
              </a:lnSpc>
            </a:pPr>
            <a:r>
              <a:rPr lang="zh-CN" altLang="en-US" sz="1600" dirty="0" smtClean="0">
                <a:solidFill>
                  <a:schemeClr val="tx1">
                    <a:lumMod val="75000"/>
                    <a:lumOff val="25000"/>
                  </a:schemeClr>
                </a:solidFill>
                <a:latin typeface="+mn-ea"/>
                <a:cs typeface="Lato Light"/>
              </a:rPr>
              <a:t>结果：</a:t>
            </a:r>
            <a:endParaRPr lang="zh-CN" altLang="en-US" sz="1600" dirty="0" smtClean="0">
              <a:solidFill>
                <a:schemeClr val="tx1">
                  <a:lumMod val="75000"/>
                  <a:lumOff val="25000"/>
                </a:schemeClr>
              </a:solidFill>
              <a:latin typeface="+mn-ea"/>
              <a:cs typeface="Lato Light"/>
            </a:endParaRPr>
          </a:p>
          <a:p>
            <a:pPr>
              <a:lnSpc>
                <a:spcPct val="150000"/>
              </a:lnSpc>
            </a:pPr>
            <a:r>
              <a:rPr lang="zh-CN" altLang="en-US" sz="1600" dirty="0" smtClean="0">
                <a:solidFill>
                  <a:schemeClr val="tx1">
                    <a:lumMod val="75000"/>
                    <a:lumOff val="25000"/>
                  </a:schemeClr>
                </a:solidFill>
                <a:latin typeface="+mn-ea"/>
                <a:cs typeface="Lato Light"/>
              </a:rPr>
              <a:t>1）消除细小对象</a:t>
            </a:r>
            <a:endParaRPr lang="zh-CN" altLang="en-US" sz="1600" dirty="0" smtClean="0">
              <a:solidFill>
                <a:schemeClr val="tx1">
                  <a:lumMod val="75000"/>
                  <a:lumOff val="25000"/>
                </a:schemeClr>
              </a:solidFill>
              <a:latin typeface="+mn-ea"/>
              <a:cs typeface="Lato Light"/>
            </a:endParaRPr>
          </a:p>
          <a:p>
            <a:pPr>
              <a:lnSpc>
                <a:spcPct val="150000"/>
              </a:lnSpc>
            </a:pPr>
            <a:r>
              <a:rPr lang="zh-CN" altLang="en-US" sz="1600" dirty="0" smtClean="0">
                <a:solidFill>
                  <a:schemeClr val="tx1">
                    <a:lumMod val="75000"/>
                    <a:lumOff val="25000"/>
                  </a:schemeClr>
                </a:solidFill>
                <a:latin typeface="+mn-ea"/>
                <a:cs typeface="Lato Light"/>
              </a:rPr>
              <a:t>2）在细小粘连处分离对象</a:t>
            </a:r>
            <a:endParaRPr lang="zh-CN" altLang="en-US" sz="1600" dirty="0" smtClean="0">
              <a:solidFill>
                <a:schemeClr val="tx1">
                  <a:lumMod val="75000"/>
                  <a:lumOff val="25000"/>
                </a:schemeClr>
              </a:solidFill>
              <a:latin typeface="+mn-ea"/>
              <a:cs typeface="Lato Light"/>
            </a:endParaRPr>
          </a:p>
          <a:p>
            <a:pPr>
              <a:lnSpc>
                <a:spcPct val="150000"/>
              </a:lnSpc>
            </a:pPr>
            <a:r>
              <a:rPr lang="zh-CN" altLang="en-US" sz="1600" dirty="0" smtClean="0">
                <a:solidFill>
                  <a:schemeClr val="tx1">
                    <a:lumMod val="75000"/>
                    <a:lumOff val="25000"/>
                  </a:schemeClr>
                </a:solidFill>
                <a:latin typeface="+mn-ea"/>
                <a:cs typeface="Lato Light"/>
              </a:rPr>
              <a:t>3）在不改变形状的前提下，平滑对象的边缘</a:t>
            </a:r>
            <a:endParaRPr lang="zh-CN" altLang="en-US" sz="1600" dirty="0" smtClean="0">
              <a:solidFill>
                <a:schemeClr val="tx1">
                  <a:lumMod val="75000"/>
                  <a:lumOff val="25000"/>
                </a:schemeClr>
              </a:solidFill>
              <a:latin typeface="+mn-ea"/>
              <a:cs typeface="Lato Light"/>
            </a:endParaRPr>
          </a:p>
        </p:txBody>
      </p:sp>
      <p:grpSp>
        <p:nvGrpSpPr>
          <p:cNvPr id="293128" name="组合 293127"/>
          <p:cNvGrpSpPr/>
          <p:nvPr/>
        </p:nvGrpSpPr>
        <p:grpSpPr>
          <a:xfrm>
            <a:off x="5616575" y="3529648"/>
            <a:ext cx="762000" cy="1281112"/>
            <a:chOff x="1488" y="2544"/>
            <a:chExt cx="480" cy="807"/>
          </a:xfrm>
        </p:grpSpPr>
        <p:sp>
          <p:nvSpPr>
            <p:cNvPr id="66573" name="右箭头 293128"/>
            <p:cNvSpPr/>
            <p:nvPr/>
          </p:nvSpPr>
          <p:spPr>
            <a:xfrm>
              <a:off x="1584" y="2976"/>
              <a:ext cx="288" cy="144"/>
            </a:xfrm>
            <a:prstGeom prst="rightArrow">
              <a:avLst>
                <a:gd name="adj1" fmla="val 50000"/>
                <a:gd name="adj2" fmla="val 50000"/>
              </a:avLst>
            </a:prstGeom>
            <a:solidFill>
              <a:schemeClr val="accent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nvGrpSpPr>
            <p:cNvPr id="66574" name="组合 293129"/>
            <p:cNvGrpSpPr/>
            <p:nvPr/>
          </p:nvGrpSpPr>
          <p:grpSpPr>
            <a:xfrm>
              <a:off x="1584" y="2544"/>
              <a:ext cx="305" cy="305"/>
              <a:chOff x="1248" y="1584"/>
              <a:chExt cx="305" cy="305"/>
            </a:xfrm>
          </p:grpSpPr>
          <p:grpSp>
            <p:nvGrpSpPr>
              <p:cNvPr id="66575" name="组合 293130"/>
              <p:cNvGrpSpPr/>
              <p:nvPr/>
            </p:nvGrpSpPr>
            <p:grpSpPr>
              <a:xfrm>
                <a:off x="1248" y="1584"/>
                <a:ext cx="305" cy="305"/>
                <a:chOff x="336" y="3072"/>
                <a:chExt cx="305" cy="305"/>
              </a:xfrm>
            </p:grpSpPr>
            <p:sp>
              <p:nvSpPr>
                <p:cNvPr id="66576" name="矩形 293131"/>
                <p:cNvSpPr>
                  <a:spLocks noChangeAspect="1"/>
                </p:cNvSpPr>
                <p:nvPr/>
              </p:nvSpPr>
              <p:spPr>
                <a:xfrm>
                  <a:off x="336" y="3072"/>
                  <a:ext cx="153" cy="153"/>
                </a:xfrm>
                <a:prstGeom prst="rect">
                  <a:avLst/>
                </a:prstGeom>
                <a:solidFill>
                  <a:srgbClr val="FF66FF"/>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577" name="矩形 293132"/>
                <p:cNvSpPr>
                  <a:spLocks noChangeAspect="1"/>
                </p:cNvSpPr>
                <p:nvPr/>
              </p:nvSpPr>
              <p:spPr>
                <a:xfrm>
                  <a:off x="488" y="307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578" name="矩形 293133"/>
                <p:cNvSpPr>
                  <a:spLocks noChangeAspect="1"/>
                </p:cNvSpPr>
                <p:nvPr/>
              </p:nvSpPr>
              <p:spPr>
                <a:xfrm>
                  <a:off x="336" y="3224"/>
                  <a:ext cx="153" cy="153"/>
                </a:xfrm>
                <a:prstGeom prst="rect">
                  <a:avLst/>
                </a:prstGeom>
                <a:solidFill>
                  <a:srgbClr val="FF66FF"/>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579" name="矩形 293134"/>
                <p:cNvSpPr>
                  <a:spLocks noChangeAspect="1"/>
                </p:cNvSpPr>
                <p:nvPr/>
              </p:nvSpPr>
              <p:spPr>
                <a:xfrm>
                  <a:off x="488" y="3224"/>
                  <a:ext cx="153" cy="153"/>
                </a:xfrm>
                <a:prstGeom prst="rect">
                  <a:avLst/>
                </a:prstGeom>
                <a:solidFill>
                  <a:srgbClr val="FF66FF"/>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sp>
            <p:nvSpPr>
              <p:cNvPr id="66580" name="椭圆 293135"/>
              <p:cNvSpPr/>
              <p:nvPr/>
            </p:nvSpPr>
            <p:spPr>
              <a:xfrm>
                <a:off x="1296" y="1632"/>
                <a:ext cx="68" cy="68"/>
              </a:xfrm>
              <a:prstGeom prst="ellipse">
                <a:avLst/>
              </a:prstGeom>
              <a:solidFill>
                <a:schemeClr val="accent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sp>
          <p:nvSpPr>
            <p:cNvPr id="66581" name="文本框 293136"/>
            <p:cNvSpPr txBox="1"/>
            <p:nvPr/>
          </p:nvSpPr>
          <p:spPr>
            <a:xfrm>
              <a:off x="1488" y="3120"/>
              <a:ext cx="480" cy="231"/>
            </a:xfrm>
            <a:prstGeom prst="rect">
              <a:avLst/>
            </a:prstGeom>
            <a:noFill/>
            <a:ln w="9525">
              <a:noFill/>
            </a:ln>
          </p:spPr>
          <p:txBody>
            <a:bodyPr anchor="t">
              <a:spAutoFit/>
            </a:bodyPr>
            <a:p>
              <a:pPr>
                <a:spcBef>
                  <a:spcPct val="50000"/>
                </a:spcBef>
              </a:pPr>
              <a:r>
                <a:rPr lang="zh-CN" altLang="en-US" b="1" dirty="0">
                  <a:latin typeface="Times New Roman" panose="02020603050405020304" pitchFamily="18" charset="0"/>
                  <a:ea typeface="黑体" panose="02010609060101010101" pitchFamily="2" charset="-122"/>
                </a:rPr>
                <a:t>膨胀</a:t>
              </a:r>
              <a:endParaRPr lang="zh-CN" altLang="en-US" b="1">
                <a:latin typeface="Times New Roman" panose="02020603050405020304" pitchFamily="18" charset="0"/>
                <a:ea typeface="黑体" panose="02010609060101010101" pitchFamily="2" charset="-122"/>
              </a:endParaRPr>
            </a:p>
          </p:txBody>
        </p:sp>
      </p:grpSp>
      <p:grpSp>
        <p:nvGrpSpPr>
          <p:cNvPr id="293272" name="组合 293271"/>
          <p:cNvGrpSpPr>
            <a:grpSpLocks noChangeAspect="1"/>
          </p:cNvGrpSpPr>
          <p:nvPr/>
        </p:nvGrpSpPr>
        <p:grpSpPr>
          <a:xfrm>
            <a:off x="3743325" y="3385185"/>
            <a:ext cx="1439863" cy="1439863"/>
            <a:chOff x="864" y="2640"/>
            <a:chExt cx="907" cy="907"/>
          </a:xfrm>
        </p:grpSpPr>
        <p:sp>
          <p:nvSpPr>
            <p:cNvPr id="66620" name="矩形 293272"/>
            <p:cNvSpPr>
              <a:spLocks noChangeAspect="1"/>
            </p:cNvSpPr>
            <p:nvPr/>
          </p:nvSpPr>
          <p:spPr>
            <a:xfrm>
              <a:off x="864" y="2640"/>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21" name="矩形 293273"/>
            <p:cNvSpPr>
              <a:spLocks noChangeAspect="1"/>
            </p:cNvSpPr>
            <p:nvPr/>
          </p:nvSpPr>
          <p:spPr>
            <a:xfrm>
              <a:off x="1016" y="2640"/>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22" name="矩形 293274"/>
            <p:cNvSpPr>
              <a:spLocks noChangeAspect="1"/>
            </p:cNvSpPr>
            <p:nvPr/>
          </p:nvSpPr>
          <p:spPr>
            <a:xfrm>
              <a:off x="1167" y="2640"/>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23" name="矩形 293275"/>
            <p:cNvSpPr>
              <a:spLocks noChangeAspect="1"/>
            </p:cNvSpPr>
            <p:nvPr/>
          </p:nvSpPr>
          <p:spPr>
            <a:xfrm>
              <a:off x="864" y="279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24" name="矩形 293276"/>
            <p:cNvSpPr>
              <a:spLocks noChangeAspect="1"/>
            </p:cNvSpPr>
            <p:nvPr/>
          </p:nvSpPr>
          <p:spPr>
            <a:xfrm>
              <a:off x="1016" y="279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25" name="矩形 293277"/>
            <p:cNvSpPr>
              <a:spLocks noChangeAspect="1"/>
            </p:cNvSpPr>
            <p:nvPr/>
          </p:nvSpPr>
          <p:spPr>
            <a:xfrm>
              <a:off x="1167" y="279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26" name="矩形 293278"/>
            <p:cNvSpPr>
              <a:spLocks noChangeAspect="1"/>
            </p:cNvSpPr>
            <p:nvPr/>
          </p:nvSpPr>
          <p:spPr>
            <a:xfrm>
              <a:off x="864"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27" name="矩形 293279"/>
            <p:cNvSpPr>
              <a:spLocks noChangeAspect="1"/>
            </p:cNvSpPr>
            <p:nvPr/>
          </p:nvSpPr>
          <p:spPr>
            <a:xfrm>
              <a:off x="1016"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28" name="矩形 293280"/>
            <p:cNvSpPr>
              <a:spLocks noChangeAspect="1"/>
            </p:cNvSpPr>
            <p:nvPr/>
          </p:nvSpPr>
          <p:spPr>
            <a:xfrm>
              <a:off x="1167"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29" name="矩形 293281"/>
            <p:cNvSpPr>
              <a:spLocks noChangeAspect="1"/>
            </p:cNvSpPr>
            <p:nvPr/>
          </p:nvSpPr>
          <p:spPr>
            <a:xfrm>
              <a:off x="1315" y="2640"/>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30" name="矩形 293282"/>
            <p:cNvSpPr>
              <a:spLocks noChangeAspect="1"/>
            </p:cNvSpPr>
            <p:nvPr/>
          </p:nvSpPr>
          <p:spPr>
            <a:xfrm>
              <a:off x="1466" y="2640"/>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31" name="矩形 293283"/>
            <p:cNvSpPr>
              <a:spLocks noChangeAspect="1"/>
            </p:cNvSpPr>
            <p:nvPr/>
          </p:nvSpPr>
          <p:spPr>
            <a:xfrm>
              <a:off x="1618" y="2640"/>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32" name="矩形 293284"/>
            <p:cNvSpPr>
              <a:spLocks noChangeAspect="1"/>
            </p:cNvSpPr>
            <p:nvPr/>
          </p:nvSpPr>
          <p:spPr>
            <a:xfrm>
              <a:off x="1315" y="279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33" name="矩形 293285"/>
            <p:cNvSpPr>
              <a:spLocks noChangeAspect="1"/>
            </p:cNvSpPr>
            <p:nvPr/>
          </p:nvSpPr>
          <p:spPr>
            <a:xfrm>
              <a:off x="1466" y="279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34" name="矩形 293286"/>
            <p:cNvSpPr>
              <a:spLocks noChangeAspect="1"/>
            </p:cNvSpPr>
            <p:nvPr/>
          </p:nvSpPr>
          <p:spPr>
            <a:xfrm>
              <a:off x="1618" y="279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35" name="矩形 293287"/>
            <p:cNvSpPr>
              <a:spLocks noChangeAspect="1"/>
            </p:cNvSpPr>
            <p:nvPr/>
          </p:nvSpPr>
          <p:spPr>
            <a:xfrm>
              <a:off x="1315"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36" name="矩形 293288"/>
            <p:cNvSpPr>
              <a:spLocks noChangeAspect="1"/>
            </p:cNvSpPr>
            <p:nvPr/>
          </p:nvSpPr>
          <p:spPr>
            <a:xfrm>
              <a:off x="1466"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37" name="矩形 293289"/>
            <p:cNvSpPr>
              <a:spLocks noChangeAspect="1"/>
            </p:cNvSpPr>
            <p:nvPr/>
          </p:nvSpPr>
          <p:spPr>
            <a:xfrm>
              <a:off x="1618"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38" name="矩形 293290"/>
            <p:cNvSpPr>
              <a:spLocks noChangeAspect="1"/>
            </p:cNvSpPr>
            <p:nvPr/>
          </p:nvSpPr>
          <p:spPr>
            <a:xfrm>
              <a:off x="864"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39" name="矩形 293291"/>
            <p:cNvSpPr>
              <a:spLocks noChangeAspect="1"/>
            </p:cNvSpPr>
            <p:nvPr/>
          </p:nvSpPr>
          <p:spPr>
            <a:xfrm>
              <a:off x="1016"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40" name="矩形 293292"/>
            <p:cNvSpPr>
              <a:spLocks noChangeAspect="1"/>
            </p:cNvSpPr>
            <p:nvPr/>
          </p:nvSpPr>
          <p:spPr>
            <a:xfrm>
              <a:off x="1167"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41" name="矩形 293293"/>
            <p:cNvSpPr>
              <a:spLocks noChangeAspect="1"/>
            </p:cNvSpPr>
            <p:nvPr/>
          </p:nvSpPr>
          <p:spPr>
            <a:xfrm>
              <a:off x="864" y="324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42" name="矩形 293294"/>
            <p:cNvSpPr>
              <a:spLocks noChangeAspect="1"/>
            </p:cNvSpPr>
            <p:nvPr/>
          </p:nvSpPr>
          <p:spPr>
            <a:xfrm>
              <a:off x="1016" y="324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43" name="矩形 293295"/>
            <p:cNvSpPr>
              <a:spLocks noChangeAspect="1"/>
            </p:cNvSpPr>
            <p:nvPr/>
          </p:nvSpPr>
          <p:spPr>
            <a:xfrm>
              <a:off x="1167" y="324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44" name="矩形 293296"/>
            <p:cNvSpPr>
              <a:spLocks noChangeAspect="1"/>
            </p:cNvSpPr>
            <p:nvPr/>
          </p:nvSpPr>
          <p:spPr>
            <a:xfrm>
              <a:off x="864" y="3394"/>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45" name="矩形 293297"/>
            <p:cNvSpPr>
              <a:spLocks noChangeAspect="1"/>
            </p:cNvSpPr>
            <p:nvPr/>
          </p:nvSpPr>
          <p:spPr>
            <a:xfrm>
              <a:off x="1016" y="3394"/>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46" name="矩形 293298"/>
            <p:cNvSpPr>
              <a:spLocks noChangeAspect="1"/>
            </p:cNvSpPr>
            <p:nvPr/>
          </p:nvSpPr>
          <p:spPr>
            <a:xfrm>
              <a:off x="1167" y="3394"/>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47" name="矩形 293299"/>
            <p:cNvSpPr>
              <a:spLocks noChangeAspect="1"/>
            </p:cNvSpPr>
            <p:nvPr/>
          </p:nvSpPr>
          <p:spPr>
            <a:xfrm>
              <a:off x="1315"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48" name="矩形 293300"/>
            <p:cNvSpPr>
              <a:spLocks noChangeAspect="1"/>
            </p:cNvSpPr>
            <p:nvPr/>
          </p:nvSpPr>
          <p:spPr>
            <a:xfrm>
              <a:off x="1466"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49" name="矩形 293301"/>
            <p:cNvSpPr>
              <a:spLocks noChangeAspect="1"/>
            </p:cNvSpPr>
            <p:nvPr/>
          </p:nvSpPr>
          <p:spPr>
            <a:xfrm>
              <a:off x="1618"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50" name="矩形 293302"/>
            <p:cNvSpPr>
              <a:spLocks noChangeAspect="1"/>
            </p:cNvSpPr>
            <p:nvPr/>
          </p:nvSpPr>
          <p:spPr>
            <a:xfrm>
              <a:off x="1315" y="324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51" name="矩形 293303"/>
            <p:cNvSpPr>
              <a:spLocks noChangeAspect="1"/>
            </p:cNvSpPr>
            <p:nvPr/>
          </p:nvSpPr>
          <p:spPr>
            <a:xfrm>
              <a:off x="1466" y="324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52" name="矩形 293304"/>
            <p:cNvSpPr>
              <a:spLocks noChangeAspect="1"/>
            </p:cNvSpPr>
            <p:nvPr/>
          </p:nvSpPr>
          <p:spPr>
            <a:xfrm>
              <a:off x="1618" y="324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53" name="矩形 293305"/>
            <p:cNvSpPr>
              <a:spLocks noChangeAspect="1"/>
            </p:cNvSpPr>
            <p:nvPr/>
          </p:nvSpPr>
          <p:spPr>
            <a:xfrm>
              <a:off x="1315" y="3394"/>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54" name="矩形 293306"/>
            <p:cNvSpPr>
              <a:spLocks noChangeAspect="1"/>
            </p:cNvSpPr>
            <p:nvPr/>
          </p:nvSpPr>
          <p:spPr>
            <a:xfrm>
              <a:off x="1466" y="3394"/>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55" name="矩形 293307"/>
            <p:cNvSpPr>
              <a:spLocks noChangeAspect="1"/>
            </p:cNvSpPr>
            <p:nvPr/>
          </p:nvSpPr>
          <p:spPr>
            <a:xfrm>
              <a:off x="1618" y="3394"/>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grpSp>
        <p:nvGrpSpPr>
          <p:cNvPr id="293309" name="组合 293308"/>
          <p:cNvGrpSpPr>
            <a:grpSpLocks noChangeAspect="1"/>
          </p:cNvGrpSpPr>
          <p:nvPr/>
        </p:nvGrpSpPr>
        <p:grpSpPr>
          <a:xfrm>
            <a:off x="6767513" y="3385185"/>
            <a:ext cx="1439862" cy="1439863"/>
            <a:chOff x="864" y="2640"/>
            <a:chExt cx="907" cy="907"/>
          </a:xfrm>
        </p:grpSpPr>
        <p:sp>
          <p:nvSpPr>
            <p:cNvPr id="66657" name="矩形 293309"/>
            <p:cNvSpPr>
              <a:spLocks noChangeAspect="1"/>
            </p:cNvSpPr>
            <p:nvPr/>
          </p:nvSpPr>
          <p:spPr>
            <a:xfrm>
              <a:off x="864" y="2640"/>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58" name="矩形 293310"/>
            <p:cNvSpPr>
              <a:spLocks noChangeAspect="1"/>
            </p:cNvSpPr>
            <p:nvPr/>
          </p:nvSpPr>
          <p:spPr>
            <a:xfrm>
              <a:off x="1016" y="2640"/>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59" name="矩形 293311"/>
            <p:cNvSpPr>
              <a:spLocks noChangeAspect="1"/>
            </p:cNvSpPr>
            <p:nvPr/>
          </p:nvSpPr>
          <p:spPr>
            <a:xfrm>
              <a:off x="1167" y="2640"/>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60" name="矩形 293312"/>
            <p:cNvSpPr>
              <a:spLocks noChangeAspect="1"/>
            </p:cNvSpPr>
            <p:nvPr/>
          </p:nvSpPr>
          <p:spPr>
            <a:xfrm>
              <a:off x="864" y="279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61" name="矩形 293313"/>
            <p:cNvSpPr>
              <a:spLocks noChangeAspect="1"/>
            </p:cNvSpPr>
            <p:nvPr/>
          </p:nvSpPr>
          <p:spPr>
            <a:xfrm>
              <a:off x="1016" y="279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62" name="矩形 293314"/>
            <p:cNvSpPr>
              <a:spLocks noChangeAspect="1"/>
            </p:cNvSpPr>
            <p:nvPr/>
          </p:nvSpPr>
          <p:spPr>
            <a:xfrm>
              <a:off x="1167" y="279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63" name="矩形 293315"/>
            <p:cNvSpPr>
              <a:spLocks noChangeAspect="1"/>
            </p:cNvSpPr>
            <p:nvPr/>
          </p:nvSpPr>
          <p:spPr>
            <a:xfrm>
              <a:off x="864"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64" name="矩形 293316"/>
            <p:cNvSpPr>
              <a:spLocks noChangeAspect="1"/>
            </p:cNvSpPr>
            <p:nvPr/>
          </p:nvSpPr>
          <p:spPr>
            <a:xfrm>
              <a:off x="1016"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65" name="矩形 293317"/>
            <p:cNvSpPr>
              <a:spLocks noChangeAspect="1"/>
            </p:cNvSpPr>
            <p:nvPr/>
          </p:nvSpPr>
          <p:spPr>
            <a:xfrm>
              <a:off x="1167"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66" name="矩形 293318"/>
            <p:cNvSpPr>
              <a:spLocks noChangeAspect="1"/>
            </p:cNvSpPr>
            <p:nvPr/>
          </p:nvSpPr>
          <p:spPr>
            <a:xfrm>
              <a:off x="1315" y="2640"/>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67" name="矩形 293319"/>
            <p:cNvSpPr>
              <a:spLocks noChangeAspect="1"/>
            </p:cNvSpPr>
            <p:nvPr/>
          </p:nvSpPr>
          <p:spPr>
            <a:xfrm>
              <a:off x="1466" y="2640"/>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68" name="矩形 293320"/>
            <p:cNvSpPr>
              <a:spLocks noChangeAspect="1"/>
            </p:cNvSpPr>
            <p:nvPr/>
          </p:nvSpPr>
          <p:spPr>
            <a:xfrm>
              <a:off x="1618" y="2640"/>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69" name="矩形 293321"/>
            <p:cNvSpPr>
              <a:spLocks noChangeAspect="1"/>
            </p:cNvSpPr>
            <p:nvPr/>
          </p:nvSpPr>
          <p:spPr>
            <a:xfrm>
              <a:off x="1315" y="279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70" name="矩形 293322"/>
            <p:cNvSpPr>
              <a:spLocks noChangeAspect="1"/>
            </p:cNvSpPr>
            <p:nvPr/>
          </p:nvSpPr>
          <p:spPr>
            <a:xfrm>
              <a:off x="1466" y="279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71" name="矩形 293323"/>
            <p:cNvSpPr>
              <a:spLocks noChangeAspect="1"/>
            </p:cNvSpPr>
            <p:nvPr/>
          </p:nvSpPr>
          <p:spPr>
            <a:xfrm>
              <a:off x="1618" y="279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72" name="矩形 293324"/>
            <p:cNvSpPr>
              <a:spLocks noChangeAspect="1"/>
            </p:cNvSpPr>
            <p:nvPr/>
          </p:nvSpPr>
          <p:spPr>
            <a:xfrm>
              <a:off x="1315"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73" name="矩形 293325"/>
            <p:cNvSpPr>
              <a:spLocks noChangeAspect="1"/>
            </p:cNvSpPr>
            <p:nvPr/>
          </p:nvSpPr>
          <p:spPr>
            <a:xfrm>
              <a:off x="1466"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74" name="矩形 293326"/>
            <p:cNvSpPr>
              <a:spLocks noChangeAspect="1"/>
            </p:cNvSpPr>
            <p:nvPr/>
          </p:nvSpPr>
          <p:spPr>
            <a:xfrm>
              <a:off x="1618"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75" name="矩形 293327"/>
            <p:cNvSpPr>
              <a:spLocks noChangeAspect="1"/>
            </p:cNvSpPr>
            <p:nvPr/>
          </p:nvSpPr>
          <p:spPr>
            <a:xfrm>
              <a:off x="864" y="3091"/>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76" name="矩形 293328"/>
            <p:cNvSpPr>
              <a:spLocks noChangeAspect="1"/>
            </p:cNvSpPr>
            <p:nvPr/>
          </p:nvSpPr>
          <p:spPr>
            <a:xfrm>
              <a:off x="1016" y="3091"/>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77" name="矩形 293329"/>
            <p:cNvSpPr>
              <a:spLocks noChangeAspect="1"/>
            </p:cNvSpPr>
            <p:nvPr/>
          </p:nvSpPr>
          <p:spPr>
            <a:xfrm>
              <a:off x="1167" y="3091"/>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78" name="矩形 293330"/>
            <p:cNvSpPr>
              <a:spLocks noChangeAspect="1"/>
            </p:cNvSpPr>
            <p:nvPr/>
          </p:nvSpPr>
          <p:spPr>
            <a:xfrm>
              <a:off x="864" y="324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79" name="矩形 293331"/>
            <p:cNvSpPr>
              <a:spLocks noChangeAspect="1"/>
            </p:cNvSpPr>
            <p:nvPr/>
          </p:nvSpPr>
          <p:spPr>
            <a:xfrm>
              <a:off x="1016" y="324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80" name="矩形 293332"/>
            <p:cNvSpPr>
              <a:spLocks noChangeAspect="1"/>
            </p:cNvSpPr>
            <p:nvPr/>
          </p:nvSpPr>
          <p:spPr>
            <a:xfrm>
              <a:off x="1167" y="324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81" name="矩形 293333"/>
            <p:cNvSpPr>
              <a:spLocks noChangeAspect="1"/>
            </p:cNvSpPr>
            <p:nvPr/>
          </p:nvSpPr>
          <p:spPr>
            <a:xfrm>
              <a:off x="864" y="3394"/>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82" name="矩形 293334"/>
            <p:cNvSpPr>
              <a:spLocks noChangeAspect="1"/>
            </p:cNvSpPr>
            <p:nvPr/>
          </p:nvSpPr>
          <p:spPr>
            <a:xfrm>
              <a:off x="1016" y="3394"/>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83" name="矩形 293335"/>
            <p:cNvSpPr>
              <a:spLocks noChangeAspect="1"/>
            </p:cNvSpPr>
            <p:nvPr/>
          </p:nvSpPr>
          <p:spPr>
            <a:xfrm>
              <a:off x="1167" y="3394"/>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84" name="矩形 293336"/>
            <p:cNvSpPr>
              <a:spLocks noChangeAspect="1"/>
            </p:cNvSpPr>
            <p:nvPr/>
          </p:nvSpPr>
          <p:spPr>
            <a:xfrm>
              <a:off x="1315"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85" name="矩形 293337"/>
            <p:cNvSpPr>
              <a:spLocks noChangeAspect="1"/>
            </p:cNvSpPr>
            <p:nvPr/>
          </p:nvSpPr>
          <p:spPr>
            <a:xfrm>
              <a:off x="1466" y="3091"/>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86" name="矩形 293338"/>
            <p:cNvSpPr>
              <a:spLocks noChangeAspect="1"/>
            </p:cNvSpPr>
            <p:nvPr/>
          </p:nvSpPr>
          <p:spPr>
            <a:xfrm>
              <a:off x="1618"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87" name="矩形 293339"/>
            <p:cNvSpPr>
              <a:spLocks noChangeAspect="1"/>
            </p:cNvSpPr>
            <p:nvPr/>
          </p:nvSpPr>
          <p:spPr>
            <a:xfrm>
              <a:off x="1315" y="324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88" name="矩形 293340"/>
            <p:cNvSpPr>
              <a:spLocks noChangeAspect="1"/>
            </p:cNvSpPr>
            <p:nvPr/>
          </p:nvSpPr>
          <p:spPr>
            <a:xfrm>
              <a:off x="1466" y="324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89" name="矩形 293341"/>
            <p:cNvSpPr>
              <a:spLocks noChangeAspect="1"/>
            </p:cNvSpPr>
            <p:nvPr/>
          </p:nvSpPr>
          <p:spPr>
            <a:xfrm>
              <a:off x="1618" y="324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90" name="矩形 293342"/>
            <p:cNvSpPr>
              <a:spLocks noChangeAspect="1"/>
            </p:cNvSpPr>
            <p:nvPr/>
          </p:nvSpPr>
          <p:spPr>
            <a:xfrm>
              <a:off x="1315" y="3394"/>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91" name="矩形 293343"/>
            <p:cNvSpPr>
              <a:spLocks noChangeAspect="1"/>
            </p:cNvSpPr>
            <p:nvPr/>
          </p:nvSpPr>
          <p:spPr>
            <a:xfrm>
              <a:off x="1466" y="3394"/>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6692" name="矩形 293344"/>
            <p:cNvSpPr>
              <a:spLocks noChangeAspect="1"/>
            </p:cNvSpPr>
            <p:nvPr/>
          </p:nvSpPr>
          <p:spPr>
            <a:xfrm>
              <a:off x="1618" y="3394"/>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grpSp>
        <p:nvGrpSpPr>
          <p:cNvPr id="2" name="组合 1"/>
          <p:cNvGrpSpPr/>
          <p:nvPr/>
        </p:nvGrpSpPr>
        <p:grpSpPr>
          <a:xfrm>
            <a:off x="2682240" y="3454083"/>
            <a:ext cx="762000" cy="1281112"/>
            <a:chOff x="1488" y="2544"/>
            <a:chExt cx="480" cy="807"/>
          </a:xfrm>
        </p:grpSpPr>
        <p:sp>
          <p:nvSpPr>
            <p:cNvPr id="3" name="右箭头 293007"/>
            <p:cNvSpPr/>
            <p:nvPr/>
          </p:nvSpPr>
          <p:spPr>
            <a:xfrm>
              <a:off x="1584" y="2976"/>
              <a:ext cx="288" cy="144"/>
            </a:xfrm>
            <a:prstGeom prst="rightArrow">
              <a:avLst>
                <a:gd name="adj1" fmla="val 50000"/>
                <a:gd name="adj2" fmla="val 50000"/>
              </a:avLst>
            </a:prstGeom>
            <a:solidFill>
              <a:schemeClr val="accent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nvGrpSpPr>
            <p:cNvPr id="6" name="组合 293117"/>
            <p:cNvGrpSpPr/>
            <p:nvPr/>
          </p:nvGrpSpPr>
          <p:grpSpPr>
            <a:xfrm>
              <a:off x="1584" y="2544"/>
              <a:ext cx="305" cy="305"/>
              <a:chOff x="1248" y="1584"/>
              <a:chExt cx="305" cy="305"/>
            </a:xfrm>
          </p:grpSpPr>
          <p:grpSp>
            <p:nvGrpSpPr>
              <p:cNvPr id="7" name="组合 293118"/>
              <p:cNvGrpSpPr/>
              <p:nvPr/>
            </p:nvGrpSpPr>
            <p:grpSpPr>
              <a:xfrm>
                <a:off x="1248" y="1584"/>
                <a:ext cx="305" cy="305"/>
                <a:chOff x="336" y="3072"/>
                <a:chExt cx="305" cy="305"/>
              </a:xfrm>
            </p:grpSpPr>
            <p:sp>
              <p:nvSpPr>
                <p:cNvPr id="8" name="矩形 293119"/>
                <p:cNvSpPr>
                  <a:spLocks noChangeAspect="1"/>
                </p:cNvSpPr>
                <p:nvPr/>
              </p:nvSpPr>
              <p:spPr>
                <a:xfrm>
                  <a:off x="336" y="3072"/>
                  <a:ext cx="153" cy="153"/>
                </a:xfrm>
                <a:prstGeom prst="rect">
                  <a:avLst/>
                </a:prstGeom>
                <a:solidFill>
                  <a:srgbClr val="FF66FF"/>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9" name="矩形 293120"/>
                <p:cNvSpPr>
                  <a:spLocks noChangeAspect="1"/>
                </p:cNvSpPr>
                <p:nvPr/>
              </p:nvSpPr>
              <p:spPr>
                <a:xfrm>
                  <a:off x="488" y="307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0" name="矩形 293121"/>
                <p:cNvSpPr>
                  <a:spLocks noChangeAspect="1"/>
                </p:cNvSpPr>
                <p:nvPr/>
              </p:nvSpPr>
              <p:spPr>
                <a:xfrm>
                  <a:off x="336" y="3224"/>
                  <a:ext cx="153" cy="153"/>
                </a:xfrm>
                <a:prstGeom prst="rect">
                  <a:avLst/>
                </a:prstGeom>
                <a:solidFill>
                  <a:srgbClr val="FF66FF"/>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1" name="矩形 293122"/>
                <p:cNvSpPr>
                  <a:spLocks noChangeAspect="1"/>
                </p:cNvSpPr>
                <p:nvPr/>
              </p:nvSpPr>
              <p:spPr>
                <a:xfrm>
                  <a:off x="488" y="3224"/>
                  <a:ext cx="153" cy="153"/>
                </a:xfrm>
                <a:prstGeom prst="rect">
                  <a:avLst/>
                </a:prstGeom>
                <a:solidFill>
                  <a:srgbClr val="FF66FF"/>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sp>
            <p:nvSpPr>
              <p:cNvPr id="12" name="椭圆 293123"/>
              <p:cNvSpPr/>
              <p:nvPr/>
            </p:nvSpPr>
            <p:spPr>
              <a:xfrm>
                <a:off x="1296" y="1632"/>
                <a:ext cx="68" cy="68"/>
              </a:xfrm>
              <a:prstGeom prst="ellipse">
                <a:avLst/>
              </a:prstGeom>
              <a:solidFill>
                <a:schemeClr val="accent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sp>
          <p:nvSpPr>
            <p:cNvPr id="13" name="文本框 293125"/>
            <p:cNvSpPr txBox="1"/>
            <p:nvPr/>
          </p:nvSpPr>
          <p:spPr>
            <a:xfrm>
              <a:off x="1488" y="3120"/>
              <a:ext cx="480" cy="231"/>
            </a:xfrm>
            <a:prstGeom prst="rect">
              <a:avLst/>
            </a:prstGeom>
            <a:noFill/>
            <a:ln w="9525">
              <a:noFill/>
            </a:ln>
          </p:spPr>
          <p:txBody>
            <a:bodyPr anchor="t">
              <a:spAutoFit/>
            </a:bodyPr>
            <a:p>
              <a:pPr>
                <a:spcBef>
                  <a:spcPct val="50000"/>
                </a:spcBef>
              </a:pPr>
              <a:r>
                <a:rPr lang="zh-CN" altLang="en-US" b="1" dirty="0">
                  <a:latin typeface="Times New Roman" panose="02020603050405020304" pitchFamily="18" charset="0"/>
                  <a:ea typeface="黑体" panose="02010609060101010101" pitchFamily="2" charset="-122"/>
                </a:rPr>
                <a:t>腐蚀</a:t>
              </a:r>
              <a:endParaRPr lang="zh-CN" altLang="en-US" b="1">
                <a:latin typeface="Times New Roman" panose="02020603050405020304" pitchFamily="18" charset="0"/>
                <a:ea typeface="黑体" panose="02010609060101010101" pitchFamily="2" charset="-122"/>
              </a:endParaRPr>
            </a:p>
          </p:txBody>
        </p:sp>
      </p:grpSp>
      <p:grpSp>
        <p:nvGrpSpPr>
          <p:cNvPr id="14" name="组合 13"/>
          <p:cNvGrpSpPr>
            <a:grpSpLocks noChangeAspect="1"/>
          </p:cNvGrpSpPr>
          <p:nvPr/>
        </p:nvGrpSpPr>
        <p:grpSpPr>
          <a:xfrm>
            <a:off x="737553" y="3309620"/>
            <a:ext cx="1439862" cy="1439863"/>
            <a:chOff x="864" y="2640"/>
            <a:chExt cx="907" cy="907"/>
          </a:xfrm>
        </p:grpSpPr>
        <p:sp>
          <p:nvSpPr>
            <p:cNvPr id="15" name="矩形 293235"/>
            <p:cNvSpPr>
              <a:spLocks noChangeAspect="1"/>
            </p:cNvSpPr>
            <p:nvPr/>
          </p:nvSpPr>
          <p:spPr>
            <a:xfrm>
              <a:off x="864" y="2640"/>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6" name="矩形 293236"/>
            <p:cNvSpPr>
              <a:spLocks noChangeAspect="1"/>
            </p:cNvSpPr>
            <p:nvPr/>
          </p:nvSpPr>
          <p:spPr>
            <a:xfrm>
              <a:off x="1016" y="2640"/>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7" name="矩形 293237"/>
            <p:cNvSpPr>
              <a:spLocks noChangeAspect="1"/>
            </p:cNvSpPr>
            <p:nvPr/>
          </p:nvSpPr>
          <p:spPr>
            <a:xfrm>
              <a:off x="1167" y="2640"/>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8" name="矩形 293238"/>
            <p:cNvSpPr>
              <a:spLocks noChangeAspect="1"/>
            </p:cNvSpPr>
            <p:nvPr/>
          </p:nvSpPr>
          <p:spPr>
            <a:xfrm>
              <a:off x="864" y="279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9" name="矩形 293239"/>
            <p:cNvSpPr>
              <a:spLocks noChangeAspect="1"/>
            </p:cNvSpPr>
            <p:nvPr/>
          </p:nvSpPr>
          <p:spPr>
            <a:xfrm>
              <a:off x="1016" y="279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0" name="矩形 293240"/>
            <p:cNvSpPr>
              <a:spLocks noChangeAspect="1"/>
            </p:cNvSpPr>
            <p:nvPr/>
          </p:nvSpPr>
          <p:spPr>
            <a:xfrm>
              <a:off x="1167" y="279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1" name="矩形 293241"/>
            <p:cNvSpPr>
              <a:spLocks noChangeAspect="1"/>
            </p:cNvSpPr>
            <p:nvPr/>
          </p:nvSpPr>
          <p:spPr>
            <a:xfrm>
              <a:off x="864"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2" name="矩形 293242"/>
            <p:cNvSpPr>
              <a:spLocks noChangeAspect="1"/>
            </p:cNvSpPr>
            <p:nvPr/>
          </p:nvSpPr>
          <p:spPr>
            <a:xfrm>
              <a:off x="1016"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3" name="矩形 293243"/>
            <p:cNvSpPr>
              <a:spLocks noChangeAspect="1"/>
            </p:cNvSpPr>
            <p:nvPr/>
          </p:nvSpPr>
          <p:spPr>
            <a:xfrm>
              <a:off x="1167" y="2943"/>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4" name="矩形 293244"/>
            <p:cNvSpPr>
              <a:spLocks noChangeAspect="1"/>
            </p:cNvSpPr>
            <p:nvPr/>
          </p:nvSpPr>
          <p:spPr>
            <a:xfrm>
              <a:off x="1315" y="2640"/>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5" name="矩形 293245"/>
            <p:cNvSpPr>
              <a:spLocks noChangeAspect="1"/>
            </p:cNvSpPr>
            <p:nvPr/>
          </p:nvSpPr>
          <p:spPr>
            <a:xfrm>
              <a:off x="1466" y="2640"/>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6" name="矩形 293246"/>
            <p:cNvSpPr>
              <a:spLocks noChangeAspect="1"/>
            </p:cNvSpPr>
            <p:nvPr/>
          </p:nvSpPr>
          <p:spPr>
            <a:xfrm>
              <a:off x="1618" y="2640"/>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7" name="矩形 293247"/>
            <p:cNvSpPr>
              <a:spLocks noChangeAspect="1"/>
            </p:cNvSpPr>
            <p:nvPr/>
          </p:nvSpPr>
          <p:spPr>
            <a:xfrm>
              <a:off x="1315" y="279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8" name="矩形 293248"/>
            <p:cNvSpPr>
              <a:spLocks noChangeAspect="1"/>
            </p:cNvSpPr>
            <p:nvPr/>
          </p:nvSpPr>
          <p:spPr>
            <a:xfrm>
              <a:off x="1466" y="279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9" name="矩形 293249"/>
            <p:cNvSpPr>
              <a:spLocks noChangeAspect="1"/>
            </p:cNvSpPr>
            <p:nvPr/>
          </p:nvSpPr>
          <p:spPr>
            <a:xfrm>
              <a:off x="1618" y="279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30" name="矩形 293250"/>
            <p:cNvSpPr>
              <a:spLocks noChangeAspect="1"/>
            </p:cNvSpPr>
            <p:nvPr/>
          </p:nvSpPr>
          <p:spPr>
            <a:xfrm>
              <a:off x="1315"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31" name="矩形 293251"/>
            <p:cNvSpPr>
              <a:spLocks noChangeAspect="1"/>
            </p:cNvSpPr>
            <p:nvPr/>
          </p:nvSpPr>
          <p:spPr>
            <a:xfrm>
              <a:off x="1466"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32" name="矩形 293252"/>
            <p:cNvSpPr>
              <a:spLocks noChangeAspect="1"/>
            </p:cNvSpPr>
            <p:nvPr/>
          </p:nvSpPr>
          <p:spPr>
            <a:xfrm>
              <a:off x="1618"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33" name="矩形 293253"/>
            <p:cNvSpPr>
              <a:spLocks noChangeAspect="1"/>
            </p:cNvSpPr>
            <p:nvPr/>
          </p:nvSpPr>
          <p:spPr>
            <a:xfrm>
              <a:off x="864"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34" name="矩形 293254"/>
            <p:cNvSpPr>
              <a:spLocks noChangeAspect="1"/>
            </p:cNvSpPr>
            <p:nvPr/>
          </p:nvSpPr>
          <p:spPr>
            <a:xfrm>
              <a:off x="1016"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35" name="矩形 293255"/>
            <p:cNvSpPr>
              <a:spLocks noChangeAspect="1"/>
            </p:cNvSpPr>
            <p:nvPr/>
          </p:nvSpPr>
          <p:spPr>
            <a:xfrm>
              <a:off x="1167"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36" name="矩形 293256"/>
            <p:cNvSpPr>
              <a:spLocks noChangeAspect="1"/>
            </p:cNvSpPr>
            <p:nvPr/>
          </p:nvSpPr>
          <p:spPr>
            <a:xfrm>
              <a:off x="864" y="324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37" name="矩形 293257"/>
            <p:cNvSpPr>
              <a:spLocks noChangeAspect="1"/>
            </p:cNvSpPr>
            <p:nvPr/>
          </p:nvSpPr>
          <p:spPr>
            <a:xfrm>
              <a:off x="1016" y="324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38" name="矩形 293258"/>
            <p:cNvSpPr>
              <a:spLocks noChangeAspect="1"/>
            </p:cNvSpPr>
            <p:nvPr/>
          </p:nvSpPr>
          <p:spPr>
            <a:xfrm>
              <a:off x="1167" y="324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39" name="矩形 293259"/>
            <p:cNvSpPr>
              <a:spLocks noChangeAspect="1"/>
            </p:cNvSpPr>
            <p:nvPr/>
          </p:nvSpPr>
          <p:spPr>
            <a:xfrm>
              <a:off x="864" y="3394"/>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0" name="矩形 293260"/>
            <p:cNvSpPr>
              <a:spLocks noChangeAspect="1"/>
            </p:cNvSpPr>
            <p:nvPr/>
          </p:nvSpPr>
          <p:spPr>
            <a:xfrm>
              <a:off x="1016" y="3394"/>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1" name="矩形 293261"/>
            <p:cNvSpPr>
              <a:spLocks noChangeAspect="1"/>
            </p:cNvSpPr>
            <p:nvPr/>
          </p:nvSpPr>
          <p:spPr>
            <a:xfrm>
              <a:off x="1167" y="3394"/>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2" name="矩形 293262"/>
            <p:cNvSpPr>
              <a:spLocks noChangeAspect="1"/>
            </p:cNvSpPr>
            <p:nvPr/>
          </p:nvSpPr>
          <p:spPr>
            <a:xfrm>
              <a:off x="1315"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3" name="矩形 293263"/>
            <p:cNvSpPr>
              <a:spLocks noChangeAspect="1"/>
            </p:cNvSpPr>
            <p:nvPr/>
          </p:nvSpPr>
          <p:spPr>
            <a:xfrm>
              <a:off x="1466"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4" name="矩形 293264"/>
            <p:cNvSpPr>
              <a:spLocks noChangeAspect="1"/>
            </p:cNvSpPr>
            <p:nvPr/>
          </p:nvSpPr>
          <p:spPr>
            <a:xfrm>
              <a:off x="1618"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 name="矩形 293265"/>
            <p:cNvSpPr>
              <a:spLocks noChangeAspect="1"/>
            </p:cNvSpPr>
            <p:nvPr/>
          </p:nvSpPr>
          <p:spPr>
            <a:xfrm>
              <a:off x="1315" y="324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6" name="矩形 293266"/>
            <p:cNvSpPr>
              <a:spLocks noChangeAspect="1"/>
            </p:cNvSpPr>
            <p:nvPr/>
          </p:nvSpPr>
          <p:spPr>
            <a:xfrm>
              <a:off x="1466" y="324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7" name="矩形 293267"/>
            <p:cNvSpPr>
              <a:spLocks noChangeAspect="1"/>
            </p:cNvSpPr>
            <p:nvPr/>
          </p:nvSpPr>
          <p:spPr>
            <a:xfrm>
              <a:off x="1618" y="324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8" name="矩形 293268"/>
            <p:cNvSpPr>
              <a:spLocks noChangeAspect="1"/>
            </p:cNvSpPr>
            <p:nvPr/>
          </p:nvSpPr>
          <p:spPr>
            <a:xfrm>
              <a:off x="1315" y="3394"/>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9" name="矩形 293269"/>
            <p:cNvSpPr>
              <a:spLocks noChangeAspect="1"/>
            </p:cNvSpPr>
            <p:nvPr/>
          </p:nvSpPr>
          <p:spPr>
            <a:xfrm>
              <a:off x="1466" y="3394"/>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0" name="矩形 293270"/>
            <p:cNvSpPr>
              <a:spLocks noChangeAspect="1"/>
            </p:cNvSpPr>
            <p:nvPr/>
          </p:nvSpPr>
          <p:spPr>
            <a:xfrm>
              <a:off x="1618" y="3394"/>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p:tgtEl>
                                          <p:spTgt spid="4"/>
                                        </p:tgtEl>
                                        <p:attrNameLst>
                                          <p:attrName>ppt_y</p:attrName>
                                        </p:attrNameLst>
                                      </p:cBhvr>
                                      <p:tavLst>
                                        <p:tav tm="0">
                                          <p:val>
                                            <p:strVal val="#ppt_y+#ppt_h*1.125000"/>
                                          </p:val>
                                        </p:tav>
                                        <p:tav tm="100000">
                                          <p:val>
                                            <p:strVal val="#ppt_y"/>
                                          </p:val>
                                        </p:tav>
                                      </p:tavLst>
                                    </p:anim>
                                    <p:animEffect transition="in" filter="wipe(up)">
                                      <p:cBhvr>
                                        <p:cTn id="8" dur="800"/>
                                        <p:tgtEl>
                                          <p:spTgt spid="4"/>
                                        </p:tgtEl>
                                      </p:cBhvr>
                                    </p:animEffect>
                                  </p:childTnLst>
                                </p:cTn>
                              </p:par>
                              <p:par>
                                <p:cTn id="9" presetID="42"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93272"/>
                                        </p:tgtEl>
                                        <p:attrNameLst>
                                          <p:attrName>style.visibility</p:attrName>
                                        </p:attrNameLst>
                                      </p:cBhvr>
                                      <p:to>
                                        <p:strVal val="visible"/>
                                      </p:to>
                                    </p:set>
                                    <p:animEffect transition="in" filter="blinds(horizontal)">
                                      <p:cBhvr>
                                        <p:cTn id="18" dur="500"/>
                                        <p:tgtEl>
                                          <p:spTgt spid="29327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93128"/>
                                        </p:tgtEl>
                                        <p:attrNameLst>
                                          <p:attrName>style.visibility</p:attrName>
                                        </p:attrNameLst>
                                      </p:cBhvr>
                                      <p:to>
                                        <p:strVal val="visible"/>
                                      </p:to>
                                    </p:set>
                                    <p:animEffect transition="in" filter="blinds(horizontal)">
                                      <p:cBhvr>
                                        <p:cTn id="23" dur="500"/>
                                        <p:tgtEl>
                                          <p:spTgt spid="293128"/>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293309"/>
                                        </p:tgtEl>
                                        <p:attrNameLst>
                                          <p:attrName>style.visibility</p:attrName>
                                        </p:attrNameLst>
                                      </p:cBhvr>
                                      <p:to>
                                        <p:strVal val="visible"/>
                                      </p:to>
                                    </p:set>
                                    <p:animEffect transition="in" filter="blinds(horizontal)">
                                      <p:cBhvr>
                                        <p:cTn id="28" dur="500"/>
                                        <p:tgtEl>
                                          <p:spTgt spid="293309"/>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blinds(horizontal)">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blinds(horizontal)">
                                      <p:cBhvr>
                                        <p:cTn id="3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Box 81"/>
          <p:cNvSpPr txBox="1"/>
          <p:nvPr/>
        </p:nvSpPr>
        <p:spPr>
          <a:xfrm>
            <a:off x="434975" y="388620"/>
            <a:ext cx="4441825" cy="460375"/>
          </a:xfrm>
          <a:prstGeom prst="rect">
            <a:avLst/>
          </a:prstGeom>
          <a:noFill/>
        </p:spPr>
        <p:txBody>
          <a:bodyPr wrap="square" rtlCol="0">
            <a:spAutoFit/>
          </a:bodyPr>
          <a:p>
            <a:pPr algn="l"/>
            <a:r>
              <a:rPr lang="zh-CN" altLang="en-US" sz="2400" b="1" dirty="0" smtClean="0">
                <a:solidFill>
                  <a:srgbClr val="1399EE"/>
                </a:solidFill>
                <a:latin typeface="+mn-ea"/>
                <a:cs typeface="Glegoo"/>
              </a:rPr>
              <a:t>闭运算</a:t>
            </a:r>
            <a:endParaRPr lang="zh-CN" altLang="en-US" sz="2400" b="1" dirty="0" smtClean="0">
              <a:solidFill>
                <a:srgbClr val="1399EE"/>
              </a:solidFill>
              <a:latin typeface="+mn-ea"/>
              <a:cs typeface="Glegoo"/>
            </a:endParaRPr>
          </a:p>
        </p:txBody>
      </p:sp>
      <p:sp>
        <p:nvSpPr>
          <p:cNvPr id="5" name="TextBox 47"/>
          <p:cNvSpPr txBox="1"/>
          <p:nvPr/>
        </p:nvSpPr>
        <p:spPr>
          <a:xfrm>
            <a:off x="907415" y="923925"/>
            <a:ext cx="6751955" cy="2306955"/>
          </a:xfrm>
          <a:prstGeom prst="rect">
            <a:avLst/>
          </a:prstGeom>
          <a:noFill/>
        </p:spPr>
        <p:txBody>
          <a:bodyPr wrap="square" rtlCol="0">
            <a:spAutoFit/>
          </a:bodyPr>
          <a:p>
            <a:pPr>
              <a:lnSpc>
                <a:spcPct val="150000"/>
              </a:lnSpc>
            </a:pPr>
            <a:r>
              <a:rPr lang="zh-CN" altLang="en-US" sz="1600" dirty="0" smtClean="0">
                <a:solidFill>
                  <a:schemeClr val="tx1">
                    <a:lumMod val="75000"/>
                    <a:lumOff val="25000"/>
                  </a:schemeClr>
                </a:solidFill>
                <a:latin typeface="+mn-ea"/>
                <a:cs typeface="Lato Light"/>
              </a:rPr>
              <a:t>思路：先膨胀、再腐蚀</a:t>
            </a:r>
            <a:endParaRPr lang="zh-CN" altLang="en-US" sz="1600" dirty="0" smtClean="0">
              <a:solidFill>
                <a:schemeClr val="tx1">
                  <a:lumMod val="75000"/>
                  <a:lumOff val="25000"/>
                </a:schemeClr>
              </a:solidFill>
              <a:latin typeface="+mn-ea"/>
              <a:cs typeface="Lato Light"/>
            </a:endParaRPr>
          </a:p>
          <a:p>
            <a:pPr>
              <a:lnSpc>
                <a:spcPct val="150000"/>
              </a:lnSpc>
            </a:pPr>
            <a:r>
              <a:rPr lang="zh-CN" altLang="en-US" sz="1600" dirty="0" smtClean="0">
                <a:solidFill>
                  <a:schemeClr val="tx1">
                    <a:lumMod val="75000"/>
                    <a:lumOff val="25000"/>
                  </a:schemeClr>
                </a:solidFill>
                <a:latin typeface="+mn-ea"/>
                <a:cs typeface="Lato Light"/>
              </a:rPr>
              <a:t>定义：B  S =（B  S） S</a:t>
            </a:r>
            <a:endParaRPr lang="zh-CN" altLang="en-US" sz="1600" dirty="0" smtClean="0">
              <a:solidFill>
                <a:schemeClr val="tx1">
                  <a:lumMod val="75000"/>
                  <a:lumOff val="25000"/>
                </a:schemeClr>
              </a:solidFill>
              <a:latin typeface="+mn-ea"/>
              <a:cs typeface="Lato Light"/>
            </a:endParaRPr>
          </a:p>
          <a:p>
            <a:pPr>
              <a:lnSpc>
                <a:spcPct val="150000"/>
              </a:lnSpc>
            </a:pPr>
            <a:r>
              <a:rPr lang="zh-CN" altLang="en-US" sz="1600" dirty="0" smtClean="0">
                <a:solidFill>
                  <a:schemeClr val="tx1">
                    <a:lumMod val="75000"/>
                    <a:lumOff val="25000"/>
                  </a:schemeClr>
                </a:solidFill>
                <a:latin typeface="+mn-ea"/>
                <a:cs typeface="Lato Light"/>
              </a:rPr>
              <a:t>结果：</a:t>
            </a:r>
            <a:endParaRPr lang="zh-CN" altLang="en-US" sz="1600" dirty="0" smtClean="0">
              <a:solidFill>
                <a:schemeClr val="tx1">
                  <a:lumMod val="75000"/>
                  <a:lumOff val="25000"/>
                </a:schemeClr>
              </a:solidFill>
              <a:latin typeface="+mn-ea"/>
              <a:cs typeface="Lato Light"/>
            </a:endParaRPr>
          </a:p>
          <a:p>
            <a:pPr>
              <a:lnSpc>
                <a:spcPct val="150000"/>
              </a:lnSpc>
            </a:pPr>
            <a:r>
              <a:rPr lang="zh-CN" altLang="en-US" sz="1600" dirty="0" smtClean="0">
                <a:solidFill>
                  <a:schemeClr val="tx1">
                    <a:lumMod val="75000"/>
                    <a:lumOff val="25000"/>
                  </a:schemeClr>
                </a:solidFill>
                <a:latin typeface="+mn-ea"/>
                <a:cs typeface="Lato Light"/>
              </a:rPr>
              <a:t>1）填充对象内细小空洞。</a:t>
            </a:r>
            <a:endParaRPr lang="zh-CN" altLang="en-US" sz="1600" dirty="0" smtClean="0">
              <a:solidFill>
                <a:schemeClr val="tx1">
                  <a:lumMod val="75000"/>
                  <a:lumOff val="25000"/>
                </a:schemeClr>
              </a:solidFill>
              <a:latin typeface="+mn-ea"/>
              <a:cs typeface="Lato Light"/>
            </a:endParaRPr>
          </a:p>
          <a:p>
            <a:pPr>
              <a:lnSpc>
                <a:spcPct val="150000"/>
              </a:lnSpc>
            </a:pPr>
            <a:r>
              <a:rPr lang="zh-CN" altLang="en-US" sz="1600" dirty="0" smtClean="0">
                <a:solidFill>
                  <a:schemeClr val="tx1">
                    <a:lumMod val="75000"/>
                    <a:lumOff val="25000"/>
                  </a:schemeClr>
                </a:solidFill>
                <a:latin typeface="+mn-ea"/>
                <a:cs typeface="Lato Light"/>
              </a:rPr>
              <a:t>2）连接邻近对象</a:t>
            </a:r>
            <a:endParaRPr lang="zh-CN" altLang="en-US" sz="1600" dirty="0" smtClean="0">
              <a:solidFill>
                <a:schemeClr val="tx1">
                  <a:lumMod val="75000"/>
                  <a:lumOff val="25000"/>
                </a:schemeClr>
              </a:solidFill>
              <a:latin typeface="+mn-ea"/>
              <a:cs typeface="Lato Light"/>
            </a:endParaRPr>
          </a:p>
          <a:p>
            <a:pPr>
              <a:lnSpc>
                <a:spcPct val="150000"/>
              </a:lnSpc>
            </a:pPr>
            <a:r>
              <a:rPr lang="zh-CN" altLang="en-US" sz="1600" dirty="0" smtClean="0">
                <a:solidFill>
                  <a:schemeClr val="tx1">
                    <a:lumMod val="75000"/>
                    <a:lumOff val="25000"/>
                  </a:schemeClr>
                </a:solidFill>
                <a:latin typeface="+mn-ea"/>
                <a:cs typeface="Lato Light"/>
              </a:rPr>
              <a:t>3）在不明显改变面积前提下，平滑对象的边缘</a:t>
            </a:r>
            <a:endParaRPr lang="zh-CN" altLang="en-US" sz="1600" dirty="0" smtClean="0">
              <a:solidFill>
                <a:schemeClr val="tx1">
                  <a:lumMod val="75000"/>
                  <a:lumOff val="25000"/>
                </a:schemeClr>
              </a:solidFill>
              <a:latin typeface="+mn-ea"/>
              <a:cs typeface="Lato Light"/>
            </a:endParaRPr>
          </a:p>
        </p:txBody>
      </p:sp>
      <p:grpSp>
        <p:nvGrpSpPr>
          <p:cNvPr id="295106" name="组合 295105"/>
          <p:cNvGrpSpPr>
            <a:grpSpLocks noChangeAspect="1"/>
          </p:cNvGrpSpPr>
          <p:nvPr/>
        </p:nvGrpSpPr>
        <p:grpSpPr>
          <a:xfrm>
            <a:off x="865823" y="3322003"/>
            <a:ext cx="1439862" cy="1439862"/>
            <a:chOff x="864" y="2640"/>
            <a:chExt cx="907" cy="907"/>
          </a:xfrm>
        </p:grpSpPr>
        <p:sp>
          <p:nvSpPr>
            <p:cNvPr id="69636" name="矩形 295106"/>
            <p:cNvSpPr>
              <a:spLocks noChangeAspect="1"/>
            </p:cNvSpPr>
            <p:nvPr/>
          </p:nvSpPr>
          <p:spPr>
            <a:xfrm>
              <a:off x="864" y="2640"/>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637" name="矩形 295107"/>
            <p:cNvSpPr>
              <a:spLocks noChangeAspect="1"/>
            </p:cNvSpPr>
            <p:nvPr/>
          </p:nvSpPr>
          <p:spPr>
            <a:xfrm>
              <a:off x="1016" y="2640"/>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638" name="矩形 295108"/>
            <p:cNvSpPr>
              <a:spLocks noChangeAspect="1"/>
            </p:cNvSpPr>
            <p:nvPr/>
          </p:nvSpPr>
          <p:spPr>
            <a:xfrm>
              <a:off x="1167" y="2640"/>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639" name="矩形 295109"/>
            <p:cNvSpPr>
              <a:spLocks noChangeAspect="1"/>
            </p:cNvSpPr>
            <p:nvPr/>
          </p:nvSpPr>
          <p:spPr>
            <a:xfrm>
              <a:off x="864" y="279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640" name="矩形 295110"/>
            <p:cNvSpPr>
              <a:spLocks noChangeAspect="1"/>
            </p:cNvSpPr>
            <p:nvPr/>
          </p:nvSpPr>
          <p:spPr>
            <a:xfrm>
              <a:off x="1016" y="279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641" name="矩形 295111"/>
            <p:cNvSpPr>
              <a:spLocks noChangeAspect="1"/>
            </p:cNvSpPr>
            <p:nvPr/>
          </p:nvSpPr>
          <p:spPr>
            <a:xfrm>
              <a:off x="1167" y="279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642" name="矩形 295112"/>
            <p:cNvSpPr>
              <a:spLocks noChangeAspect="1"/>
            </p:cNvSpPr>
            <p:nvPr/>
          </p:nvSpPr>
          <p:spPr>
            <a:xfrm>
              <a:off x="864"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643" name="矩形 295113"/>
            <p:cNvSpPr>
              <a:spLocks noChangeAspect="1"/>
            </p:cNvSpPr>
            <p:nvPr/>
          </p:nvSpPr>
          <p:spPr>
            <a:xfrm>
              <a:off x="1016"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644" name="矩形 295114"/>
            <p:cNvSpPr>
              <a:spLocks noChangeAspect="1"/>
            </p:cNvSpPr>
            <p:nvPr/>
          </p:nvSpPr>
          <p:spPr>
            <a:xfrm>
              <a:off x="1167" y="2943"/>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645" name="矩形 295115"/>
            <p:cNvSpPr>
              <a:spLocks noChangeAspect="1"/>
            </p:cNvSpPr>
            <p:nvPr/>
          </p:nvSpPr>
          <p:spPr>
            <a:xfrm>
              <a:off x="1315" y="2640"/>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646" name="矩形 295116"/>
            <p:cNvSpPr>
              <a:spLocks noChangeAspect="1"/>
            </p:cNvSpPr>
            <p:nvPr/>
          </p:nvSpPr>
          <p:spPr>
            <a:xfrm>
              <a:off x="1466" y="2640"/>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647" name="矩形 295117"/>
            <p:cNvSpPr>
              <a:spLocks noChangeAspect="1"/>
            </p:cNvSpPr>
            <p:nvPr/>
          </p:nvSpPr>
          <p:spPr>
            <a:xfrm>
              <a:off x="1618" y="2640"/>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648" name="矩形 295118"/>
            <p:cNvSpPr>
              <a:spLocks noChangeAspect="1"/>
            </p:cNvSpPr>
            <p:nvPr/>
          </p:nvSpPr>
          <p:spPr>
            <a:xfrm>
              <a:off x="1315" y="279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649" name="矩形 295119"/>
            <p:cNvSpPr>
              <a:spLocks noChangeAspect="1"/>
            </p:cNvSpPr>
            <p:nvPr/>
          </p:nvSpPr>
          <p:spPr>
            <a:xfrm>
              <a:off x="1466" y="279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650" name="矩形 295120"/>
            <p:cNvSpPr>
              <a:spLocks noChangeAspect="1"/>
            </p:cNvSpPr>
            <p:nvPr/>
          </p:nvSpPr>
          <p:spPr>
            <a:xfrm>
              <a:off x="1618" y="279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651" name="矩形 295121"/>
            <p:cNvSpPr>
              <a:spLocks noChangeAspect="1"/>
            </p:cNvSpPr>
            <p:nvPr/>
          </p:nvSpPr>
          <p:spPr>
            <a:xfrm>
              <a:off x="1315"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652" name="矩形 295122"/>
            <p:cNvSpPr>
              <a:spLocks noChangeAspect="1"/>
            </p:cNvSpPr>
            <p:nvPr/>
          </p:nvSpPr>
          <p:spPr>
            <a:xfrm>
              <a:off x="1466"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653" name="矩形 295123"/>
            <p:cNvSpPr>
              <a:spLocks noChangeAspect="1"/>
            </p:cNvSpPr>
            <p:nvPr/>
          </p:nvSpPr>
          <p:spPr>
            <a:xfrm>
              <a:off x="1618"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654" name="矩形 295124"/>
            <p:cNvSpPr>
              <a:spLocks noChangeAspect="1"/>
            </p:cNvSpPr>
            <p:nvPr/>
          </p:nvSpPr>
          <p:spPr>
            <a:xfrm>
              <a:off x="864"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655" name="矩形 295125"/>
            <p:cNvSpPr>
              <a:spLocks noChangeAspect="1"/>
            </p:cNvSpPr>
            <p:nvPr/>
          </p:nvSpPr>
          <p:spPr>
            <a:xfrm>
              <a:off x="1016"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656" name="矩形 295126"/>
            <p:cNvSpPr>
              <a:spLocks noChangeAspect="1"/>
            </p:cNvSpPr>
            <p:nvPr/>
          </p:nvSpPr>
          <p:spPr>
            <a:xfrm>
              <a:off x="1167"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657" name="矩形 295127"/>
            <p:cNvSpPr>
              <a:spLocks noChangeAspect="1"/>
            </p:cNvSpPr>
            <p:nvPr/>
          </p:nvSpPr>
          <p:spPr>
            <a:xfrm>
              <a:off x="864" y="324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658" name="矩形 295128"/>
            <p:cNvSpPr>
              <a:spLocks noChangeAspect="1"/>
            </p:cNvSpPr>
            <p:nvPr/>
          </p:nvSpPr>
          <p:spPr>
            <a:xfrm>
              <a:off x="1016" y="324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659" name="矩形 295129"/>
            <p:cNvSpPr>
              <a:spLocks noChangeAspect="1"/>
            </p:cNvSpPr>
            <p:nvPr/>
          </p:nvSpPr>
          <p:spPr>
            <a:xfrm>
              <a:off x="1167" y="324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660" name="矩形 295130"/>
            <p:cNvSpPr>
              <a:spLocks noChangeAspect="1"/>
            </p:cNvSpPr>
            <p:nvPr/>
          </p:nvSpPr>
          <p:spPr>
            <a:xfrm>
              <a:off x="864" y="3394"/>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661" name="矩形 295131"/>
            <p:cNvSpPr>
              <a:spLocks noChangeAspect="1"/>
            </p:cNvSpPr>
            <p:nvPr/>
          </p:nvSpPr>
          <p:spPr>
            <a:xfrm>
              <a:off x="1016" y="3394"/>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662" name="矩形 295132"/>
            <p:cNvSpPr>
              <a:spLocks noChangeAspect="1"/>
            </p:cNvSpPr>
            <p:nvPr/>
          </p:nvSpPr>
          <p:spPr>
            <a:xfrm>
              <a:off x="1167" y="3394"/>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663" name="矩形 295133"/>
            <p:cNvSpPr>
              <a:spLocks noChangeAspect="1"/>
            </p:cNvSpPr>
            <p:nvPr/>
          </p:nvSpPr>
          <p:spPr>
            <a:xfrm>
              <a:off x="1315"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664" name="矩形 295134"/>
            <p:cNvSpPr>
              <a:spLocks noChangeAspect="1"/>
            </p:cNvSpPr>
            <p:nvPr/>
          </p:nvSpPr>
          <p:spPr>
            <a:xfrm>
              <a:off x="1466"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665" name="矩形 295135"/>
            <p:cNvSpPr>
              <a:spLocks noChangeAspect="1"/>
            </p:cNvSpPr>
            <p:nvPr/>
          </p:nvSpPr>
          <p:spPr>
            <a:xfrm>
              <a:off x="1618"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666" name="矩形 295136"/>
            <p:cNvSpPr>
              <a:spLocks noChangeAspect="1"/>
            </p:cNvSpPr>
            <p:nvPr/>
          </p:nvSpPr>
          <p:spPr>
            <a:xfrm>
              <a:off x="1315" y="324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667" name="矩形 295137"/>
            <p:cNvSpPr>
              <a:spLocks noChangeAspect="1"/>
            </p:cNvSpPr>
            <p:nvPr/>
          </p:nvSpPr>
          <p:spPr>
            <a:xfrm>
              <a:off x="1466" y="324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668" name="矩形 295138"/>
            <p:cNvSpPr>
              <a:spLocks noChangeAspect="1"/>
            </p:cNvSpPr>
            <p:nvPr/>
          </p:nvSpPr>
          <p:spPr>
            <a:xfrm>
              <a:off x="1618" y="324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669" name="矩形 295139"/>
            <p:cNvSpPr>
              <a:spLocks noChangeAspect="1"/>
            </p:cNvSpPr>
            <p:nvPr/>
          </p:nvSpPr>
          <p:spPr>
            <a:xfrm>
              <a:off x="1315" y="3394"/>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670" name="矩形 295140"/>
            <p:cNvSpPr>
              <a:spLocks noChangeAspect="1"/>
            </p:cNvSpPr>
            <p:nvPr/>
          </p:nvSpPr>
          <p:spPr>
            <a:xfrm>
              <a:off x="1466" y="3394"/>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671" name="矩形 295141"/>
            <p:cNvSpPr>
              <a:spLocks noChangeAspect="1"/>
            </p:cNvSpPr>
            <p:nvPr/>
          </p:nvSpPr>
          <p:spPr>
            <a:xfrm>
              <a:off x="1618" y="3394"/>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grpSp>
        <p:nvGrpSpPr>
          <p:cNvPr id="295144" name="组合 295143"/>
          <p:cNvGrpSpPr/>
          <p:nvPr/>
        </p:nvGrpSpPr>
        <p:grpSpPr>
          <a:xfrm>
            <a:off x="2523173" y="3466465"/>
            <a:ext cx="762000" cy="1281113"/>
            <a:chOff x="1488" y="2544"/>
            <a:chExt cx="480" cy="807"/>
          </a:xfrm>
        </p:grpSpPr>
        <p:sp>
          <p:nvSpPr>
            <p:cNvPr id="69673" name="右箭头 295144"/>
            <p:cNvSpPr/>
            <p:nvPr/>
          </p:nvSpPr>
          <p:spPr>
            <a:xfrm>
              <a:off x="1584" y="2976"/>
              <a:ext cx="288" cy="144"/>
            </a:xfrm>
            <a:prstGeom prst="rightArrow">
              <a:avLst>
                <a:gd name="adj1" fmla="val 50000"/>
                <a:gd name="adj2" fmla="val 50000"/>
              </a:avLst>
            </a:prstGeom>
            <a:solidFill>
              <a:schemeClr val="accent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nvGrpSpPr>
            <p:cNvPr id="69674" name="组合 295145"/>
            <p:cNvGrpSpPr/>
            <p:nvPr/>
          </p:nvGrpSpPr>
          <p:grpSpPr>
            <a:xfrm>
              <a:off x="1584" y="2544"/>
              <a:ext cx="305" cy="305"/>
              <a:chOff x="1248" y="1584"/>
              <a:chExt cx="305" cy="305"/>
            </a:xfrm>
          </p:grpSpPr>
          <p:grpSp>
            <p:nvGrpSpPr>
              <p:cNvPr id="69675" name="组合 295146"/>
              <p:cNvGrpSpPr/>
              <p:nvPr/>
            </p:nvGrpSpPr>
            <p:grpSpPr>
              <a:xfrm>
                <a:off x="1248" y="1584"/>
                <a:ext cx="305" cy="305"/>
                <a:chOff x="336" y="3072"/>
                <a:chExt cx="305" cy="305"/>
              </a:xfrm>
            </p:grpSpPr>
            <p:sp>
              <p:nvSpPr>
                <p:cNvPr id="69676" name="矩形 295147"/>
                <p:cNvSpPr>
                  <a:spLocks noChangeAspect="1"/>
                </p:cNvSpPr>
                <p:nvPr/>
              </p:nvSpPr>
              <p:spPr>
                <a:xfrm>
                  <a:off x="336" y="3072"/>
                  <a:ext cx="153" cy="153"/>
                </a:xfrm>
                <a:prstGeom prst="rect">
                  <a:avLst/>
                </a:prstGeom>
                <a:solidFill>
                  <a:srgbClr val="FF66FF"/>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677" name="矩形 295148"/>
                <p:cNvSpPr>
                  <a:spLocks noChangeAspect="1"/>
                </p:cNvSpPr>
                <p:nvPr/>
              </p:nvSpPr>
              <p:spPr>
                <a:xfrm>
                  <a:off x="488" y="307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678" name="矩形 295149"/>
                <p:cNvSpPr>
                  <a:spLocks noChangeAspect="1"/>
                </p:cNvSpPr>
                <p:nvPr/>
              </p:nvSpPr>
              <p:spPr>
                <a:xfrm>
                  <a:off x="336" y="3224"/>
                  <a:ext cx="153" cy="153"/>
                </a:xfrm>
                <a:prstGeom prst="rect">
                  <a:avLst/>
                </a:prstGeom>
                <a:solidFill>
                  <a:srgbClr val="FF66FF"/>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679" name="矩形 295150"/>
                <p:cNvSpPr>
                  <a:spLocks noChangeAspect="1"/>
                </p:cNvSpPr>
                <p:nvPr/>
              </p:nvSpPr>
              <p:spPr>
                <a:xfrm>
                  <a:off x="488" y="3224"/>
                  <a:ext cx="153" cy="153"/>
                </a:xfrm>
                <a:prstGeom prst="rect">
                  <a:avLst/>
                </a:prstGeom>
                <a:solidFill>
                  <a:srgbClr val="FF66FF"/>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sp>
            <p:nvSpPr>
              <p:cNvPr id="69680" name="椭圆 295151"/>
              <p:cNvSpPr/>
              <p:nvPr/>
            </p:nvSpPr>
            <p:spPr>
              <a:xfrm>
                <a:off x="1296" y="1632"/>
                <a:ext cx="68" cy="68"/>
              </a:xfrm>
              <a:prstGeom prst="ellipse">
                <a:avLst/>
              </a:prstGeom>
              <a:solidFill>
                <a:schemeClr val="accent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sp>
          <p:nvSpPr>
            <p:cNvPr id="69681" name="文本框 295152"/>
            <p:cNvSpPr txBox="1"/>
            <p:nvPr/>
          </p:nvSpPr>
          <p:spPr>
            <a:xfrm>
              <a:off x="1488" y="3120"/>
              <a:ext cx="480" cy="231"/>
            </a:xfrm>
            <a:prstGeom prst="rect">
              <a:avLst/>
            </a:prstGeom>
            <a:noFill/>
            <a:ln w="9525">
              <a:noFill/>
            </a:ln>
          </p:spPr>
          <p:txBody>
            <a:bodyPr anchor="t">
              <a:spAutoFit/>
            </a:bodyPr>
            <a:p>
              <a:pPr>
                <a:spcBef>
                  <a:spcPct val="50000"/>
                </a:spcBef>
              </a:pPr>
              <a:r>
                <a:rPr lang="zh-CN" altLang="en-US" b="1" dirty="0">
                  <a:latin typeface="Times New Roman" panose="02020603050405020304" pitchFamily="18" charset="0"/>
                  <a:ea typeface="黑体" panose="02010609060101010101" pitchFamily="2" charset="-122"/>
                </a:rPr>
                <a:t>膨胀</a:t>
              </a:r>
              <a:endParaRPr lang="zh-CN" altLang="en-US" b="1">
                <a:latin typeface="Times New Roman" panose="02020603050405020304" pitchFamily="18" charset="0"/>
                <a:ea typeface="黑体" panose="02010609060101010101" pitchFamily="2" charset="-122"/>
              </a:endParaRPr>
            </a:p>
          </p:txBody>
        </p:sp>
      </p:grpSp>
      <p:grpSp>
        <p:nvGrpSpPr>
          <p:cNvPr id="295154" name="组合 295153"/>
          <p:cNvGrpSpPr>
            <a:grpSpLocks noChangeAspect="1"/>
          </p:cNvGrpSpPr>
          <p:nvPr/>
        </p:nvGrpSpPr>
        <p:grpSpPr>
          <a:xfrm>
            <a:off x="3674110" y="3322003"/>
            <a:ext cx="1439863" cy="1439862"/>
            <a:chOff x="864" y="2640"/>
            <a:chExt cx="907" cy="907"/>
          </a:xfrm>
        </p:grpSpPr>
        <p:sp>
          <p:nvSpPr>
            <p:cNvPr id="69683" name="矩形 295154"/>
            <p:cNvSpPr>
              <a:spLocks noChangeAspect="1"/>
            </p:cNvSpPr>
            <p:nvPr/>
          </p:nvSpPr>
          <p:spPr>
            <a:xfrm>
              <a:off x="864" y="2640"/>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684" name="矩形 295155"/>
            <p:cNvSpPr>
              <a:spLocks noChangeAspect="1"/>
            </p:cNvSpPr>
            <p:nvPr/>
          </p:nvSpPr>
          <p:spPr>
            <a:xfrm>
              <a:off x="1016" y="2640"/>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685" name="矩形 295156"/>
            <p:cNvSpPr>
              <a:spLocks noChangeAspect="1"/>
            </p:cNvSpPr>
            <p:nvPr/>
          </p:nvSpPr>
          <p:spPr>
            <a:xfrm>
              <a:off x="1167" y="2640"/>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686" name="矩形 295157"/>
            <p:cNvSpPr>
              <a:spLocks noChangeAspect="1"/>
            </p:cNvSpPr>
            <p:nvPr/>
          </p:nvSpPr>
          <p:spPr>
            <a:xfrm>
              <a:off x="864" y="279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687" name="矩形 295158"/>
            <p:cNvSpPr>
              <a:spLocks noChangeAspect="1"/>
            </p:cNvSpPr>
            <p:nvPr/>
          </p:nvSpPr>
          <p:spPr>
            <a:xfrm>
              <a:off x="1016" y="279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688" name="矩形 295159"/>
            <p:cNvSpPr>
              <a:spLocks noChangeAspect="1"/>
            </p:cNvSpPr>
            <p:nvPr/>
          </p:nvSpPr>
          <p:spPr>
            <a:xfrm>
              <a:off x="1167" y="279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689" name="矩形 295160"/>
            <p:cNvSpPr>
              <a:spLocks noChangeAspect="1"/>
            </p:cNvSpPr>
            <p:nvPr/>
          </p:nvSpPr>
          <p:spPr>
            <a:xfrm>
              <a:off x="864"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690" name="矩形 295161"/>
            <p:cNvSpPr>
              <a:spLocks noChangeAspect="1"/>
            </p:cNvSpPr>
            <p:nvPr/>
          </p:nvSpPr>
          <p:spPr>
            <a:xfrm>
              <a:off x="1016"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691" name="矩形 295162"/>
            <p:cNvSpPr>
              <a:spLocks noChangeAspect="1"/>
            </p:cNvSpPr>
            <p:nvPr/>
          </p:nvSpPr>
          <p:spPr>
            <a:xfrm>
              <a:off x="1167" y="2943"/>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692" name="矩形 295163"/>
            <p:cNvSpPr>
              <a:spLocks noChangeAspect="1"/>
            </p:cNvSpPr>
            <p:nvPr/>
          </p:nvSpPr>
          <p:spPr>
            <a:xfrm>
              <a:off x="1315" y="2640"/>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693" name="矩形 295164"/>
            <p:cNvSpPr>
              <a:spLocks noChangeAspect="1"/>
            </p:cNvSpPr>
            <p:nvPr/>
          </p:nvSpPr>
          <p:spPr>
            <a:xfrm>
              <a:off x="1466" y="2640"/>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694" name="矩形 295165"/>
            <p:cNvSpPr>
              <a:spLocks noChangeAspect="1"/>
            </p:cNvSpPr>
            <p:nvPr/>
          </p:nvSpPr>
          <p:spPr>
            <a:xfrm>
              <a:off x="1618" y="2640"/>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695" name="矩形 295166"/>
            <p:cNvSpPr>
              <a:spLocks noChangeAspect="1"/>
            </p:cNvSpPr>
            <p:nvPr/>
          </p:nvSpPr>
          <p:spPr>
            <a:xfrm>
              <a:off x="1315" y="279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696" name="矩形 295167"/>
            <p:cNvSpPr>
              <a:spLocks noChangeAspect="1"/>
            </p:cNvSpPr>
            <p:nvPr/>
          </p:nvSpPr>
          <p:spPr>
            <a:xfrm>
              <a:off x="1466" y="279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697" name="矩形 295168"/>
            <p:cNvSpPr>
              <a:spLocks noChangeAspect="1"/>
            </p:cNvSpPr>
            <p:nvPr/>
          </p:nvSpPr>
          <p:spPr>
            <a:xfrm>
              <a:off x="1618" y="279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698" name="矩形 295169"/>
            <p:cNvSpPr>
              <a:spLocks noChangeAspect="1"/>
            </p:cNvSpPr>
            <p:nvPr/>
          </p:nvSpPr>
          <p:spPr>
            <a:xfrm>
              <a:off x="1315"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699" name="矩形 295170"/>
            <p:cNvSpPr>
              <a:spLocks noChangeAspect="1"/>
            </p:cNvSpPr>
            <p:nvPr/>
          </p:nvSpPr>
          <p:spPr>
            <a:xfrm>
              <a:off x="1466"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700" name="矩形 295171"/>
            <p:cNvSpPr>
              <a:spLocks noChangeAspect="1"/>
            </p:cNvSpPr>
            <p:nvPr/>
          </p:nvSpPr>
          <p:spPr>
            <a:xfrm>
              <a:off x="1618"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701" name="矩形 295172"/>
            <p:cNvSpPr>
              <a:spLocks noChangeAspect="1"/>
            </p:cNvSpPr>
            <p:nvPr/>
          </p:nvSpPr>
          <p:spPr>
            <a:xfrm>
              <a:off x="864" y="3091"/>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702" name="矩形 295173"/>
            <p:cNvSpPr>
              <a:spLocks noChangeAspect="1"/>
            </p:cNvSpPr>
            <p:nvPr/>
          </p:nvSpPr>
          <p:spPr>
            <a:xfrm>
              <a:off x="1016" y="3091"/>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703" name="矩形 295174"/>
            <p:cNvSpPr>
              <a:spLocks noChangeAspect="1"/>
            </p:cNvSpPr>
            <p:nvPr/>
          </p:nvSpPr>
          <p:spPr>
            <a:xfrm>
              <a:off x="1167" y="3091"/>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704" name="矩形 295175"/>
            <p:cNvSpPr>
              <a:spLocks noChangeAspect="1"/>
            </p:cNvSpPr>
            <p:nvPr/>
          </p:nvSpPr>
          <p:spPr>
            <a:xfrm>
              <a:off x="864" y="324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705" name="矩形 295176"/>
            <p:cNvSpPr>
              <a:spLocks noChangeAspect="1"/>
            </p:cNvSpPr>
            <p:nvPr/>
          </p:nvSpPr>
          <p:spPr>
            <a:xfrm>
              <a:off x="1016" y="324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706" name="矩形 295177"/>
            <p:cNvSpPr>
              <a:spLocks noChangeAspect="1"/>
            </p:cNvSpPr>
            <p:nvPr/>
          </p:nvSpPr>
          <p:spPr>
            <a:xfrm>
              <a:off x="1167" y="324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707" name="矩形 295178"/>
            <p:cNvSpPr>
              <a:spLocks noChangeAspect="1"/>
            </p:cNvSpPr>
            <p:nvPr/>
          </p:nvSpPr>
          <p:spPr>
            <a:xfrm>
              <a:off x="864" y="3394"/>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708" name="矩形 295179"/>
            <p:cNvSpPr>
              <a:spLocks noChangeAspect="1"/>
            </p:cNvSpPr>
            <p:nvPr/>
          </p:nvSpPr>
          <p:spPr>
            <a:xfrm>
              <a:off x="1016" y="3394"/>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709" name="矩形 295180"/>
            <p:cNvSpPr>
              <a:spLocks noChangeAspect="1"/>
            </p:cNvSpPr>
            <p:nvPr/>
          </p:nvSpPr>
          <p:spPr>
            <a:xfrm>
              <a:off x="1167" y="3394"/>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710" name="矩形 295181"/>
            <p:cNvSpPr>
              <a:spLocks noChangeAspect="1"/>
            </p:cNvSpPr>
            <p:nvPr/>
          </p:nvSpPr>
          <p:spPr>
            <a:xfrm>
              <a:off x="1315" y="3091"/>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711" name="矩形 295182"/>
            <p:cNvSpPr>
              <a:spLocks noChangeAspect="1"/>
            </p:cNvSpPr>
            <p:nvPr/>
          </p:nvSpPr>
          <p:spPr>
            <a:xfrm>
              <a:off x="1466" y="3091"/>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712" name="矩形 295183"/>
            <p:cNvSpPr>
              <a:spLocks noChangeAspect="1"/>
            </p:cNvSpPr>
            <p:nvPr/>
          </p:nvSpPr>
          <p:spPr>
            <a:xfrm>
              <a:off x="1618"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713" name="矩形 295184"/>
            <p:cNvSpPr>
              <a:spLocks noChangeAspect="1"/>
            </p:cNvSpPr>
            <p:nvPr/>
          </p:nvSpPr>
          <p:spPr>
            <a:xfrm>
              <a:off x="1315" y="324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714" name="矩形 295185"/>
            <p:cNvSpPr>
              <a:spLocks noChangeAspect="1"/>
            </p:cNvSpPr>
            <p:nvPr/>
          </p:nvSpPr>
          <p:spPr>
            <a:xfrm>
              <a:off x="1466" y="324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715" name="矩形 295186"/>
            <p:cNvSpPr>
              <a:spLocks noChangeAspect="1"/>
            </p:cNvSpPr>
            <p:nvPr/>
          </p:nvSpPr>
          <p:spPr>
            <a:xfrm>
              <a:off x="1618" y="324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716" name="矩形 295187"/>
            <p:cNvSpPr>
              <a:spLocks noChangeAspect="1"/>
            </p:cNvSpPr>
            <p:nvPr/>
          </p:nvSpPr>
          <p:spPr>
            <a:xfrm>
              <a:off x="1315" y="3394"/>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717" name="矩形 295188"/>
            <p:cNvSpPr>
              <a:spLocks noChangeAspect="1"/>
            </p:cNvSpPr>
            <p:nvPr/>
          </p:nvSpPr>
          <p:spPr>
            <a:xfrm>
              <a:off x="1466" y="3394"/>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718" name="矩形 295189"/>
            <p:cNvSpPr>
              <a:spLocks noChangeAspect="1"/>
            </p:cNvSpPr>
            <p:nvPr/>
          </p:nvSpPr>
          <p:spPr>
            <a:xfrm>
              <a:off x="1618" y="3394"/>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grpSp>
        <p:nvGrpSpPr>
          <p:cNvPr id="295191" name="组合 295190"/>
          <p:cNvGrpSpPr/>
          <p:nvPr/>
        </p:nvGrpSpPr>
        <p:grpSpPr>
          <a:xfrm>
            <a:off x="5474335" y="3466465"/>
            <a:ext cx="762000" cy="1281113"/>
            <a:chOff x="1488" y="2544"/>
            <a:chExt cx="480" cy="807"/>
          </a:xfrm>
        </p:grpSpPr>
        <p:sp>
          <p:nvSpPr>
            <p:cNvPr id="69720" name="右箭头 295191"/>
            <p:cNvSpPr/>
            <p:nvPr/>
          </p:nvSpPr>
          <p:spPr>
            <a:xfrm>
              <a:off x="1584" y="2976"/>
              <a:ext cx="288" cy="144"/>
            </a:xfrm>
            <a:prstGeom prst="rightArrow">
              <a:avLst>
                <a:gd name="adj1" fmla="val 50000"/>
                <a:gd name="adj2" fmla="val 50000"/>
              </a:avLst>
            </a:prstGeom>
            <a:solidFill>
              <a:schemeClr val="accent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nvGrpSpPr>
            <p:cNvPr id="69721" name="组合 295192"/>
            <p:cNvGrpSpPr/>
            <p:nvPr/>
          </p:nvGrpSpPr>
          <p:grpSpPr>
            <a:xfrm>
              <a:off x="1584" y="2544"/>
              <a:ext cx="305" cy="305"/>
              <a:chOff x="1248" y="1584"/>
              <a:chExt cx="305" cy="305"/>
            </a:xfrm>
          </p:grpSpPr>
          <p:grpSp>
            <p:nvGrpSpPr>
              <p:cNvPr id="69722" name="组合 295193"/>
              <p:cNvGrpSpPr/>
              <p:nvPr/>
            </p:nvGrpSpPr>
            <p:grpSpPr>
              <a:xfrm>
                <a:off x="1248" y="1584"/>
                <a:ext cx="305" cy="305"/>
                <a:chOff x="336" y="3072"/>
                <a:chExt cx="305" cy="305"/>
              </a:xfrm>
            </p:grpSpPr>
            <p:sp>
              <p:nvSpPr>
                <p:cNvPr id="69723" name="矩形 295194"/>
                <p:cNvSpPr>
                  <a:spLocks noChangeAspect="1"/>
                </p:cNvSpPr>
                <p:nvPr/>
              </p:nvSpPr>
              <p:spPr>
                <a:xfrm>
                  <a:off x="336" y="3072"/>
                  <a:ext cx="153" cy="153"/>
                </a:xfrm>
                <a:prstGeom prst="rect">
                  <a:avLst/>
                </a:prstGeom>
                <a:solidFill>
                  <a:srgbClr val="FF66FF"/>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724" name="矩形 295195"/>
                <p:cNvSpPr>
                  <a:spLocks noChangeAspect="1"/>
                </p:cNvSpPr>
                <p:nvPr/>
              </p:nvSpPr>
              <p:spPr>
                <a:xfrm>
                  <a:off x="488" y="307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725" name="矩形 295196"/>
                <p:cNvSpPr>
                  <a:spLocks noChangeAspect="1"/>
                </p:cNvSpPr>
                <p:nvPr/>
              </p:nvSpPr>
              <p:spPr>
                <a:xfrm>
                  <a:off x="336" y="3224"/>
                  <a:ext cx="153" cy="153"/>
                </a:xfrm>
                <a:prstGeom prst="rect">
                  <a:avLst/>
                </a:prstGeom>
                <a:solidFill>
                  <a:srgbClr val="FF66FF"/>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726" name="矩形 295197"/>
                <p:cNvSpPr>
                  <a:spLocks noChangeAspect="1"/>
                </p:cNvSpPr>
                <p:nvPr/>
              </p:nvSpPr>
              <p:spPr>
                <a:xfrm>
                  <a:off x="488" y="3224"/>
                  <a:ext cx="153" cy="153"/>
                </a:xfrm>
                <a:prstGeom prst="rect">
                  <a:avLst/>
                </a:prstGeom>
                <a:solidFill>
                  <a:srgbClr val="FF66FF"/>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sp>
            <p:nvSpPr>
              <p:cNvPr id="69727" name="椭圆 295198"/>
              <p:cNvSpPr/>
              <p:nvPr/>
            </p:nvSpPr>
            <p:spPr>
              <a:xfrm>
                <a:off x="1296" y="1632"/>
                <a:ext cx="68" cy="68"/>
              </a:xfrm>
              <a:prstGeom prst="ellipse">
                <a:avLst/>
              </a:prstGeom>
              <a:solidFill>
                <a:schemeClr val="accent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sp>
          <p:nvSpPr>
            <p:cNvPr id="69728" name="文本框 295199"/>
            <p:cNvSpPr txBox="1"/>
            <p:nvPr/>
          </p:nvSpPr>
          <p:spPr>
            <a:xfrm>
              <a:off x="1488" y="3120"/>
              <a:ext cx="480" cy="231"/>
            </a:xfrm>
            <a:prstGeom prst="rect">
              <a:avLst/>
            </a:prstGeom>
            <a:noFill/>
            <a:ln w="9525">
              <a:noFill/>
            </a:ln>
          </p:spPr>
          <p:txBody>
            <a:bodyPr anchor="t">
              <a:spAutoFit/>
            </a:bodyPr>
            <a:p>
              <a:pPr>
                <a:spcBef>
                  <a:spcPct val="50000"/>
                </a:spcBef>
              </a:pPr>
              <a:r>
                <a:rPr lang="zh-CN" altLang="en-US" b="1" dirty="0">
                  <a:latin typeface="Times New Roman" panose="02020603050405020304" pitchFamily="18" charset="0"/>
                  <a:ea typeface="黑体" panose="02010609060101010101" pitchFamily="2" charset="-122"/>
                </a:rPr>
                <a:t>腐蚀</a:t>
              </a:r>
              <a:endParaRPr lang="zh-CN" altLang="en-US" b="1">
                <a:latin typeface="Times New Roman" panose="02020603050405020304" pitchFamily="18" charset="0"/>
                <a:ea typeface="黑体" panose="02010609060101010101" pitchFamily="2" charset="-122"/>
              </a:endParaRPr>
            </a:p>
          </p:txBody>
        </p:sp>
      </p:grpSp>
      <p:grpSp>
        <p:nvGrpSpPr>
          <p:cNvPr id="295201" name="组合 295200"/>
          <p:cNvGrpSpPr>
            <a:grpSpLocks noChangeAspect="1"/>
          </p:cNvGrpSpPr>
          <p:nvPr/>
        </p:nvGrpSpPr>
        <p:grpSpPr>
          <a:xfrm>
            <a:off x="6699885" y="3393440"/>
            <a:ext cx="1439863" cy="1439863"/>
            <a:chOff x="864" y="2640"/>
            <a:chExt cx="907" cy="907"/>
          </a:xfrm>
        </p:grpSpPr>
        <p:sp>
          <p:nvSpPr>
            <p:cNvPr id="69730" name="矩形 295201"/>
            <p:cNvSpPr>
              <a:spLocks noChangeAspect="1"/>
            </p:cNvSpPr>
            <p:nvPr/>
          </p:nvSpPr>
          <p:spPr>
            <a:xfrm>
              <a:off x="864" y="2640"/>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731" name="矩形 295202"/>
            <p:cNvSpPr>
              <a:spLocks noChangeAspect="1"/>
            </p:cNvSpPr>
            <p:nvPr/>
          </p:nvSpPr>
          <p:spPr>
            <a:xfrm>
              <a:off x="1016" y="2640"/>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732" name="矩形 295203"/>
            <p:cNvSpPr>
              <a:spLocks noChangeAspect="1"/>
            </p:cNvSpPr>
            <p:nvPr/>
          </p:nvSpPr>
          <p:spPr>
            <a:xfrm>
              <a:off x="1167" y="2640"/>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733" name="矩形 295204"/>
            <p:cNvSpPr>
              <a:spLocks noChangeAspect="1"/>
            </p:cNvSpPr>
            <p:nvPr/>
          </p:nvSpPr>
          <p:spPr>
            <a:xfrm>
              <a:off x="864" y="279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734" name="矩形 295205"/>
            <p:cNvSpPr>
              <a:spLocks noChangeAspect="1"/>
            </p:cNvSpPr>
            <p:nvPr/>
          </p:nvSpPr>
          <p:spPr>
            <a:xfrm>
              <a:off x="1016" y="279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735" name="矩形 295206"/>
            <p:cNvSpPr>
              <a:spLocks noChangeAspect="1"/>
            </p:cNvSpPr>
            <p:nvPr/>
          </p:nvSpPr>
          <p:spPr>
            <a:xfrm>
              <a:off x="1167" y="279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736" name="矩形 295207"/>
            <p:cNvSpPr>
              <a:spLocks noChangeAspect="1"/>
            </p:cNvSpPr>
            <p:nvPr/>
          </p:nvSpPr>
          <p:spPr>
            <a:xfrm>
              <a:off x="864"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737" name="矩形 295208"/>
            <p:cNvSpPr>
              <a:spLocks noChangeAspect="1"/>
            </p:cNvSpPr>
            <p:nvPr/>
          </p:nvSpPr>
          <p:spPr>
            <a:xfrm>
              <a:off x="1016"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738" name="矩形 295209"/>
            <p:cNvSpPr>
              <a:spLocks noChangeAspect="1"/>
            </p:cNvSpPr>
            <p:nvPr/>
          </p:nvSpPr>
          <p:spPr>
            <a:xfrm>
              <a:off x="1167" y="2943"/>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739" name="矩形 295210"/>
            <p:cNvSpPr>
              <a:spLocks noChangeAspect="1"/>
            </p:cNvSpPr>
            <p:nvPr/>
          </p:nvSpPr>
          <p:spPr>
            <a:xfrm>
              <a:off x="1315" y="2640"/>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740" name="矩形 295211"/>
            <p:cNvSpPr>
              <a:spLocks noChangeAspect="1"/>
            </p:cNvSpPr>
            <p:nvPr/>
          </p:nvSpPr>
          <p:spPr>
            <a:xfrm>
              <a:off x="1466" y="2640"/>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741" name="矩形 295212"/>
            <p:cNvSpPr>
              <a:spLocks noChangeAspect="1"/>
            </p:cNvSpPr>
            <p:nvPr/>
          </p:nvSpPr>
          <p:spPr>
            <a:xfrm>
              <a:off x="1618" y="2640"/>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742" name="矩形 295213"/>
            <p:cNvSpPr>
              <a:spLocks noChangeAspect="1"/>
            </p:cNvSpPr>
            <p:nvPr/>
          </p:nvSpPr>
          <p:spPr>
            <a:xfrm>
              <a:off x="1315" y="279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743" name="矩形 295214"/>
            <p:cNvSpPr>
              <a:spLocks noChangeAspect="1"/>
            </p:cNvSpPr>
            <p:nvPr/>
          </p:nvSpPr>
          <p:spPr>
            <a:xfrm>
              <a:off x="1466" y="279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744" name="矩形 295215"/>
            <p:cNvSpPr>
              <a:spLocks noChangeAspect="1"/>
            </p:cNvSpPr>
            <p:nvPr/>
          </p:nvSpPr>
          <p:spPr>
            <a:xfrm>
              <a:off x="1618" y="279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745" name="矩形 295216"/>
            <p:cNvSpPr>
              <a:spLocks noChangeAspect="1"/>
            </p:cNvSpPr>
            <p:nvPr/>
          </p:nvSpPr>
          <p:spPr>
            <a:xfrm>
              <a:off x="1315"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746" name="矩形 295217"/>
            <p:cNvSpPr>
              <a:spLocks noChangeAspect="1"/>
            </p:cNvSpPr>
            <p:nvPr/>
          </p:nvSpPr>
          <p:spPr>
            <a:xfrm>
              <a:off x="1466"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747" name="矩形 295218"/>
            <p:cNvSpPr>
              <a:spLocks noChangeAspect="1"/>
            </p:cNvSpPr>
            <p:nvPr/>
          </p:nvSpPr>
          <p:spPr>
            <a:xfrm>
              <a:off x="1618"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748" name="矩形 295219"/>
            <p:cNvSpPr>
              <a:spLocks noChangeAspect="1"/>
            </p:cNvSpPr>
            <p:nvPr/>
          </p:nvSpPr>
          <p:spPr>
            <a:xfrm>
              <a:off x="864" y="3091"/>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749" name="矩形 295220"/>
            <p:cNvSpPr>
              <a:spLocks noChangeAspect="1"/>
            </p:cNvSpPr>
            <p:nvPr/>
          </p:nvSpPr>
          <p:spPr>
            <a:xfrm>
              <a:off x="1016" y="3091"/>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750" name="矩形 295221"/>
            <p:cNvSpPr>
              <a:spLocks noChangeAspect="1"/>
            </p:cNvSpPr>
            <p:nvPr/>
          </p:nvSpPr>
          <p:spPr>
            <a:xfrm>
              <a:off x="1167" y="3091"/>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751" name="矩形 295222"/>
            <p:cNvSpPr>
              <a:spLocks noChangeAspect="1"/>
            </p:cNvSpPr>
            <p:nvPr/>
          </p:nvSpPr>
          <p:spPr>
            <a:xfrm>
              <a:off x="864" y="324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752" name="矩形 295223"/>
            <p:cNvSpPr>
              <a:spLocks noChangeAspect="1"/>
            </p:cNvSpPr>
            <p:nvPr/>
          </p:nvSpPr>
          <p:spPr>
            <a:xfrm>
              <a:off x="1016" y="324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753" name="矩形 295224"/>
            <p:cNvSpPr>
              <a:spLocks noChangeAspect="1"/>
            </p:cNvSpPr>
            <p:nvPr/>
          </p:nvSpPr>
          <p:spPr>
            <a:xfrm>
              <a:off x="1167" y="324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754" name="矩形 295225"/>
            <p:cNvSpPr>
              <a:spLocks noChangeAspect="1"/>
            </p:cNvSpPr>
            <p:nvPr/>
          </p:nvSpPr>
          <p:spPr>
            <a:xfrm>
              <a:off x="864" y="3394"/>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755" name="矩形 295226"/>
            <p:cNvSpPr>
              <a:spLocks noChangeAspect="1"/>
            </p:cNvSpPr>
            <p:nvPr/>
          </p:nvSpPr>
          <p:spPr>
            <a:xfrm>
              <a:off x="1016" y="3394"/>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756" name="矩形 295227"/>
            <p:cNvSpPr>
              <a:spLocks noChangeAspect="1"/>
            </p:cNvSpPr>
            <p:nvPr/>
          </p:nvSpPr>
          <p:spPr>
            <a:xfrm>
              <a:off x="1167" y="3394"/>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757" name="矩形 295228"/>
            <p:cNvSpPr>
              <a:spLocks noChangeAspect="1"/>
            </p:cNvSpPr>
            <p:nvPr/>
          </p:nvSpPr>
          <p:spPr>
            <a:xfrm>
              <a:off x="1315" y="3091"/>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758" name="矩形 295229"/>
            <p:cNvSpPr>
              <a:spLocks noChangeAspect="1"/>
            </p:cNvSpPr>
            <p:nvPr/>
          </p:nvSpPr>
          <p:spPr>
            <a:xfrm>
              <a:off x="1466" y="3091"/>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759" name="矩形 295230"/>
            <p:cNvSpPr>
              <a:spLocks noChangeAspect="1"/>
            </p:cNvSpPr>
            <p:nvPr/>
          </p:nvSpPr>
          <p:spPr>
            <a:xfrm>
              <a:off x="1618"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760" name="矩形 295231"/>
            <p:cNvSpPr>
              <a:spLocks noChangeAspect="1"/>
            </p:cNvSpPr>
            <p:nvPr/>
          </p:nvSpPr>
          <p:spPr>
            <a:xfrm>
              <a:off x="1315" y="324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761" name="矩形 295232"/>
            <p:cNvSpPr>
              <a:spLocks noChangeAspect="1"/>
            </p:cNvSpPr>
            <p:nvPr/>
          </p:nvSpPr>
          <p:spPr>
            <a:xfrm>
              <a:off x="1466" y="324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762" name="矩形 295233"/>
            <p:cNvSpPr>
              <a:spLocks noChangeAspect="1"/>
            </p:cNvSpPr>
            <p:nvPr/>
          </p:nvSpPr>
          <p:spPr>
            <a:xfrm>
              <a:off x="1618" y="324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763" name="矩形 295234"/>
            <p:cNvSpPr>
              <a:spLocks noChangeAspect="1"/>
            </p:cNvSpPr>
            <p:nvPr/>
          </p:nvSpPr>
          <p:spPr>
            <a:xfrm>
              <a:off x="1315" y="3394"/>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764" name="矩形 295235"/>
            <p:cNvSpPr>
              <a:spLocks noChangeAspect="1"/>
            </p:cNvSpPr>
            <p:nvPr/>
          </p:nvSpPr>
          <p:spPr>
            <a:xfrm>
              <a:off x="1466" y="3394"/>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765" name="矩形 295236"/>
            <p:cNvSpPr>
              <a:spLocks noChangeAspect="1"/>
            </p:cNvSpPr>
            <p:nvPr/>
          </p:nvSpPr>
          <p:spPr>
            <a:xfrm>
              <a:off x="1618" y="3394"/>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p:tgtEl>
                                          <p:spTgt spid="4"/>
                                        </p:tgtEl>
                                        <p:attrNameLst>
                                          <p:attrName>ppt_y</p:attrName>
                                        </p:attrNameLst>
                                      </p:cBhvr>
                                      <p:tavLst>
                                        <p:tav tm="0">
                                          <p:val>
                                            <p:strVal val="#ppt_y+#ppt_h*1.125000"/>
                                          </p:val>
                                        </p:tav>
                                        <p:tav tm="100000">
                                          <p:val>
                                            <p:strVal val="#ppt_y"/>
                                          </p:val>
                                        </p:tav>
                                      </p:tavLst>
                                    </p:anim>
                                    <p:animEffect transition="in" filter="wipe(up)">
                                      <p:cBhvr>
                                        <p:cTn id="8" dur="800"/>
                                        <p:tgtEl>
                                          <p:spTgt spid="4"/>
                                        </p:tgtEl>
                                      </p:cBhvr>
                                    </p:animEffect>
                                  </p:childTnLst>
                                </p:cTn>
                              </p:par>
                              <p:par>
                                <p:cTn id="9" presetID="42"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95106"/>
                                        </p:tgtEl>
                                        <p:attrNameLst>
                                          <p:attrName>style.visibility</p:attrName>
                                        </p:attrNameLst>
                                      </p:cBhvr>
                                      <p:to>
                                        <p:strVal val="visible"/>
                                      </p:to>
                                    </p:set>
                                    <p:animEffect transition="in" filter="blinds(horizontal)">
                                      <p:cBhvr>
                                        <p:cTn id="18" dur="500"/>
                                        <p:tgtEl>
                                          <p:spTgt spid="29510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95144"/>
                                        </p:tgtEl>
                                        <p:attrNameLst>
                                          <p:attrName>style.visibility</p:attrName>
                                        </p:attrNameLst>
                                      </p:cBhvr>
                                      <p:to>
                                        <p:strVal val="visible"/>
                                      </p:to>
                                    </p:set>
                                    <p:animEffect transition="in" filter="blinds(horizontal)">
                                      <p:cBhvr>
                                        <p:cTn id="23" dur="500"/>
                                        <p:tgtEl>
                                          <p:spTgt spid="295144"/>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295154"/>
                                        </p:tgtEl>
                                        <p:attrNameLst>
                                          <p:attrName>style.visibility</p:attrName>
                                        </p:attrNameLst>
                                      </p:cBhvr>
                                      <p:to>
                                        <p:strVal val="visible"/>
                                      </p:to>
                                    </p:set>
                                    <p:animEffect transition="in" filter="blinds(horizontal)">
                                      <p:cBhvr>
                                        <p:cTn id="28" dur="500"/>
                                        <p:tgtEl>
                                          <p:spTgt spid="295154"/>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295191"/>
                                        </p:tgtEl>
                                        <p:attrNameLst>
                                          <p:attrName>style.visibility</p:attrName>
                                        </p:attrNameLst>
                                      </p:cBhvr>
                                      <p:to>
                                        <p:strVal val="visible"/>
                                      </p:to>
                                    </p:set>
                                    <p:animEffect transition="in" filter="blinds(horizontal)">
                                      <p:cBhvr>
                                        <p:cTn id="33" dur="500"/>
                                        <p:tgtEl>
                                          <p:spTgt spid="295191"/>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295201"/>
                                        </p:tgtEl>
                                        <p:attrNameLst>
                                          <p:attrName>style.visibility</p:attrName>
                                        </p:attrNameLst>
                                      </p:cBhvr>
                                      <p:to>
                                        <p:strVal val="visible"/>
                                      </p:to>
                                    </p:set>
                                    <p:animEffect transition="in" filter="blinds(horizontal)">
                                      <p:cBhvr>
                                        <p:cTn id="38" dur="500"/>
                                        <p:tgtEl>
                                          <p:spTgt spid="295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Box 81"/>
          <p:cNvSpPr txBox="1"/>
          <p:nvPr/>
        </p:nvSpPr>
        <p:spPr>
          <a:xfrm>
            <a:off x="434975" y="388620"/>
            <a:ext cx="4441825" cy="460375"/>
          </a:xfrm>
          <a:prstGeom prst="rect">
            <a:avLst/>
          </a:prstGeom>
          <a:noFill/>
        </p:spPr>
        <p:txBody>
          <a:bodyPr wrap="square" rtlCol="0">
            <a:spAutoFit/>
          </a:bodyPr>
          <a:p>
            <a:pPr algn="l"/>
            <a:r>
              <a:rPr lang="zh-CN" altLang="en-US" sz="2400" b="1" dirty="0" smtClean="0">
                <a:solidFill>
                  <a:srgbClr val="1399EE"/>
                </a:solidFill>
                <a:latin typeface="+mn-ea"/>
                <a:cs typeface="Glegoo"/>
              </a:rPr>
              <a:t>开闭运算的变形</a:t>
            </a:r>
            <a:endParaRPr lang="zh-CN" altLang="en-US" sz="2400" b="1" dirty="0" smtClean="0">
              <a:solidFill>
                <a:srgbClr val="1399EE"/>
              </a:solidFill>
              <a:latin typeface="+mn-ea"/>
              <a:cs typeface="Glegoo"/>
            </a:endParaRPr>
          </a:p>
        </p:txBody>
      </p:sp>
      <p:sp>
        <p:nvSpPr>
          <p:cNvPr id="5" name="TextBox 47"/>
          <p:cNvSpPr txBox="1"/>
          <p:nvPr/>
        </p:nvSpPr>
        <p:spPr>
          <a:xfrm>
            <a:off x="949960" y="1596390"/>
            <a:ext cx="6751955" cy="1198880"/>
          </a:xfrm>
          <a:prstGeom prst="rect">
            <a:avLst/>
          </a:prstGeom>
          <a:noFill/>
        </p:spPr>
        <p:txBody>
          <a:bodyPr wrap="square" rtlCol="0">
            <a:spAutoFit/>
          </a:bodyPr>
          <a:p>
            <a:pPr>
              <a:lnSpc>
                <a:spcPct val="150000"/>
              </a:lnSpc>
            </a:pPr>
            <a:r>
              <a:rPr lang="zh-CN" altLang="en-US" sz="1600" dirty="0" smtClean="0">
                <a:solidFill>
                  <a:schemeClr val="tx1">
                    <a:lumMod val="75000"/>
                    <a:lumOff val="25000"/>
                  </a:schemeClr>
                </a:solidFill>
                <a:latin typeface="+mn-ea"/>
                <a:cs typeface="Lato Light"/>
              </a:rPr>
              <a:t>如果当按照常规的开运算不能分离粘连，或者是闭运算不能合并断裂：</a:t>
            </a:r>
            <a:endParaRPr lang="zh-CN" altLang="en-US" sz="1600" dirty="0" smtClean="0">
              <a:solidFill>
                <a:schemeClr val="tx1">
                  <a:lumMod val="75000"/>
                  <a:lumOff val="25000"/>
                </a:schemeClr>
              </a:solidFill>
              <a:latin typeface="+mn-ea"/>
              <a:cs typeface="Lato Light"/>
            </a:endParaRPr>
          </a:p>
          <a:p>
            <a:pPr>
              <a:lnSpc>
                <a:spcPct val="150000"/>
              </a:lnSpc>
            </a:pPr>
            <a:r>
              <a:rPr lang="zh-CN" altLang="en-US" sz="1600" dirty="0" smtClean="0">
                <a:solidFill>
                  <a:schemeClr val="tx1">
                    <a:lumMod val="75000"/>
                    <a:lumOff val="25000"/>
                  </a:schemeClr>
                </a:solidFill>
                <a:latin typeface="+mn-ea"/>
                <a:cs typeface="Lato Light"/>
              </a:rPr>
              <a:t>对于开运算可以先进行N次腐蚀，再进行N次膨胀；</a:t>
            </a:r>
            <a:endParaRPr lang="zh-CN" altLang="en-US" sz="1600" dirty="0" smtClean="0">
              <a:solidFill>
                <a:schemeClr val="tx1">
                  <a:lumMod val="75000"/>
                  <a:lumOff val="25000"/>
                </a:schemeClr>
              </a:solidFill>
              <a:latin typeface="+mn-ea"/>
              <a:cs typeface="Lato Light"/>
            </a:endParaRPr>
          </a:p>
          <a:p>
            <a:pPr>
              <a:lnSpc>
                <a:spcPct val="150000"/>
              </a:lnSpc>
            </a:pPr>
            <a:r>
              <a:rPr lang="zh-CN" altLang="en-US" sz="1600" dirty="0" smtClean="0">
                <a:solidFill>
                  <a:schemeClr val="tx1">
                    <a:lumMod val="75000"/>
                    <a:lumOff val="25000"/>
                  </a:schemeClr>
                </a:solidFill>
                <a:latin typeface="+mn-ea"/>
                <a:cs typeface="Lato Light"/>
              </a:rPr>
              <a:t>对于闭运算可以先进行N次膨胀，再进行N次腐蚀。</a:t>
            </a:r>
            <a:endParaRPr lang="zh-CN" altLang="en-US" sz="1600" dirty="0" smtClean="0">
              <a:solidFill>
                <a:schemeClr val="tx1">
                  <a:lumMod val="75000"/>
                  <a:lumOff val="25000"/>
                </a:schemeClr>
              </a:solidFill>
              <a:latin typeface="+mn-ea"/>
              <a:cs typeface="Lato Ligh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p:tgtEl>
                                          <p:spTgt spid="4"/>
                                        </p:tgtEl>
                                        <p:attrNameLst>
                                          <p:attrName>ppt_y</p:attrName>
                                        </p:attrNameLst>
                                      </p:cBhvr>
                                      <p:tavLst>
                                        <p:tav tm="0">
                                          <p:val>
                                            <p:strVal val="#ppt_y+#ppt_h*1.125000"/>
                                          </p:val>
                                        </p:tav>
                                        <p:tav tm="100000">
                                          <p:val>
                                            <p:strVal val="#ppt_y"/>
                                          </p:val>
                                        </p:tav>
                                      </p:tavLst>
                                    </p:anim>
                                    <p:animEffect transition="in" filter="wipe(up)">
                                      <p:cBhvr>
                                        <p:cTn id="8" dur="800"/>
                                        <p:tgtEl>
                                          <p:spTgt spid="4"/>
                                        </p:tgtEl>
                                      </p:cBhvr>
                                    </p:animEffect>
                                  </p:childTnLst>
                                </p:cTn>
                              </p:par>
                              <p:par>
                                <p:cTn id="9" presetID="42"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Box 81"/>
          <p:cNvSpPr txBox="1"/>
          <p:nvPr/>
        </p:nvSpPr>
        <p:spPr>
          <a:xfrm>
            <a:off x="438150" y="388620"/>
            <a:ext cx="4441825" cy="460375"/>
          </a:xfrm>
          <a:prstGeom prst="rect">
            <a:avLst/>
          </a:prstGeom>
          <a:noFill/>
        </p:spPr>
        <p:txBody>
          <a:bodyPr wrap="square" rtlCol="0">
            <a:spAutoFit/>
          </a:bodyPr>
          <a:p>
            <a:pPr algn="l"/>
            <a:r>
              <a:rPr lang="zh-CN" altLang="en-US" sz="2400" b="1" dirty="0" smtClean="0">
                <a:solidFill>
                  <a:srgbClr val="1399EE"/>
                </a:solidFill>
                <a:latin typeface="+mn-ea"/>
                <a:cs typeface="Glegoo"/>
              </a:rPr>
              <a:t>开闭运算的变形</a:t>
            </a:r>
            <a:endParaRPr lang="zh-CN" altLang="en-US" sz="2400" b="1" dirty="0" smtClean="0">
              <a:solidFill>
                <a:srgbClr val="1399EE"/>
              </a:solidFill>
              <a:latin typeface="+mn-ea"/>
              <a:cs typeface="Glegoo"/>
            </a:endParaRPr>
          </a:p>
        </p:txBody>
      </p:sp>
      <p:grpSp>
        <p:nvGrpSpPr>
          <p:cNvPr id="298459" name="组合 298458"/>
          <p:cNvGrpSpPr/>
          <p:nvPr/>
        </p:nvGrpSpPr>
        <p:grpSpPr>
          <a:xfrm>
            <a:off x="4808855" y="3444875"/>
            <a:ext cx="1296988" cy="1398588"/>
            <a:chOff x="2789" y="2886"/>
            <a:chExt cx="817" cy="881"/>
          </a:xfrm>
        </p:grpSpPr>
        <p:sp>
          <p:nvSpPr>
            <p:cNvPr id="71861" name="文本框 298176"/>
            <p:cNvSpPr txBox="1"/>
            <p:nvPr/>
          </p:nvSpPr>
          <p:spPr>
            <a:xfrm>
              <a:off x="2933" y="3555"/>
              <a:ext cx="673" cy="212"/>
            </a:xfrm>
            <a:prstGeom prst="rect">
              <a:avLst/>
            </a:prstGeom>
            <a:noFill/>
            <a:ln w="9525">
              <a:noFill/>
            </a:ln>
          </p:spPr>
          <p:txBody>
            <a:bodyPr anchor="t">
              <a:spAutoFit/>
            </a:bodyPr>
            <a:p>
              <a:pPr>
                <a:spcBef>
                  <a:spcPct val="50000"/>
                </a:spcBef>
              </a:pPr>
              <a:r>
                <a:rPr lang="zh-CN" altLang="en-US" sz="1600" b="1" dirty="0">
                  <a:latin typeface="Times New Roman" panose="02020603050405020304" pitchFamily="18" charset="0"/>
                  <a:ea typeface="华文细黑" pitchFamily="2" charset="-122"/>
                </a:rPr>
                <a:t>二次腐蚀</a:t>
              </a:r>
              <a:endParaRPr lang="zh-CN" altLang="en-US" sz="1600" b="1">
                <a:latin typeface="Times New Roman" panose="02020603050405020304" pitchFamily="18" charset="0"/>
                <a:ea typeface="华文细黑" pitchFamily="2" charset="-122"/>
              </a:endParaRPr>
            </a:p>
          </p:txBody>
        </p:sp>
        <p:sp>
          <p:nvSpPr>
            <p:cNvPr id="71862" name="左箭头 298257"/>
            <p:cNvSpPr/>
            <p:nvPr/>
          </p:nvSpPr>
          <p:spPr>
            <a:xfrm>
              <a:off x="2789" y="3315"/>
              <a:ext cx="720" cy="144"/>
            </a:xfrm>
            <a:prstGeom prst="leftArrow">
              <a:avLst>
                <a:gd name="adj1" fmla="val 50000"/>
                <a:gd name="adj2" fmla="val 125000"/>
              </a:avLst>
            </a:prstGeom>
            <a:solidFill>
              <a:schemeClr val="accent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nvGrpSpPr>
            <p:cNvPr id="71863" name="组合 298451"/>
            <p:cNvGrpSpPr/>
            <p:nvPr/>
          </p:nvGrpSpPr>
          <p:grpSpPr>
            <a:xfrm>
              <a:off x="3016" y="2886"/>
              <a:ext cx="305" cy="305"/>
              <a:chOff x="1248" y="1584"/>
              <a:chExt cx="305" cy="305"/>
            </a:xfrm>
          </p:grpSpPr>
          <p:grpSp>
            <p:nvGrpSpPr>
              <p:cNvPr id="71864" name="组合 298452"/>
              <p:cNvGrpSpPr/>
              <p:nvPr/>
            </p:nvGrpSpPr>
            <p:grpSpPr>
              <a:xfrm>
                <a:off x="1248" y="1584"/>
                <a:ext cx="305" cy="305"/>
                <a:chOff x="336" y="3072"/>
                <a:chExt cx="305" cy="305"/>
              </a:xfrm>
            </p:grpSpPr>
            <p:sp>
              <p:nvSpPr>
                <p:cNvPr id="71865" name="矩形 298453"/>
                <p:cNvSpPr>
                  <a:spLocks noChangeAspect="1"/>
                </p:cNvSpPr>
                <p:nvPr/>
              </p:nvSpPr>
              <p:spPr>
                <a:xfrm>
                  <a:off x="336" y="3072"/>
                  <a:ext cx="153" cy="153"/>
                </a:xfrm>
                <a:prstGeom prst="rect">
                  <a:avLst/>
                </a:prstGeom>
                <a:solidFill>
                  <a:srgbClr val="FF66FF"/>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71866" name="矩形 298454"/>
                <p:cNvSpPr>
                  <a:spLocks noChangeAspect="1"/>
                </p:cNvSpPr>
                <p:nvPr/>
              </p:nvSpPr>
              <p:spPr>
                <a:xfrm>
                  <a:off x="488" y="307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71867" name="矩形 298455"/>
                <p:cNvSpPr>
                  <a:spLocks noChangeAspect="1"/>
                </p:cNvSpPr>
                <p:nvPr/>
              </p:nvSpPr>
              <p:spPr>
                <a:xfrm>
                  <a:off x="336" y="3224"/>
                  <a:ext cx="153" cy="153"/>
                </a:xfrm>
                <a:prstGeom prst="rect">
                  <a:avLst/>
                </a:prstGeom>
                <a:solidFill>
                  <a:srgbClr val="FF66FF"/>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71868" name="矩形 298456"/>
                <p:cNvSpPr>
                  <a:spLocks noChangeAspect="1"/>
                </p:cNvSpPr>
                <p:nvPr/>
              </p:nvSpPr>
              <p:spPr>
                <a:xfrm>
                  <a:off x="488" y="3224"/>
                  <a:ext cx="153" cy="153"/>
                </a:xfrm>
                <a:prstGeom prst="rect">
                  <a:avLst/>
                </a:prstGeom>
                <a:solidFill>
                  <a:srgbClr val="FF66FF"/>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sp>
            <p:nvSpPr>
              <p:cNvPr id="71869" name="椭圆 298457"/>
              <p:cNvSpPr/>
              <p:nvPr/>
            </p:nvSpPr>
            <p:spPr>
              <a:xfrm>
                <a:off x="1296" y="1632"/>
                <a:ext cx="68" cy="68"/>
              </a:xfrm>
              <a:prstGeom prst="ellipse">
                <a:avLst/>
              </a:prstGeom>
              <a:solidFill>
                <a:schemeClr val="accent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grpSp>
      <p:grpSp>
        <p:nvGrpSpPr>
          <p:cNvPr id="298460" name="组合 298459"/>
          <p:cNvGrpSpPr>
            <a:grpSpLocks noChangeAspect="1"/>
          </p:cNvGrpSpPr>
          <p:nvPr/>
        </p:nvGrpSpPr>
        <p:grpSpPr>
          <a:xfrm>
            <a:off x="3224530" y="3371850"/>
            <a:ext cx="1439863" cy="1439863"/>
            <a:chOff x="864" y="2640"/>
            <a:chExt cx="907" cy="907"/>
          </a:xfrm>
        </p:grpSpPr>
        <p:sp>
          <p:nvSpPr>
            <p:cNvPr id="71871" name="矩形 298460"/>
            <p:cNvSpPr>
              <a:spLocks noChangeAspect="1"/>
            </p:cNvSpPr>
            <p:nvPr/>
          </p:nvSpPr>
          <p:spPr>
            <a:xfrm>
              <a:off x="864" y="2640"/>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71872" name="矩形 298461"/>
            <p:cNvSpPr>
              <a:spLocks noChangeAspect="1"/>
            </p:cNvSpPr>
            <p:nvPr/>
          </p:nvSpPr>
          <p:spPr>
            <a:xfrm>
              <a:off x="1016" y="2640"/>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71873" name="矩形 298462"/>
            <p:cNvSpPr>
              <a:spLocks noChangeAspect="1"/>
            </p:cNvSpPr>
            <p:nvPr/>
          </p:nvSpPr>
          <p:spPr>
            <a:xfrm>
              <a:off x="1167" y="2640"/>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71874" name="矩形 298463"/>
            <p:cNvSpPr>
              <a:spLocks noChangeAspect="1"/>
            </p:cNvSpPr>
            <p:nvPr/>
          </p:nvSpPr>
          <p:spPr>
            <a:xfrm>
              <a:off x="864" y="279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71875" name="矩形 298464"/>
            <p:cNvSpPr>
              <a:spLocks noChangeAspect="1"/>
            </p:cNvSpPr>
            <p:nvPr/>
          </p:nvSpPr>
          <p:spPr>
            <a:xfrm>
              <a:off x="1016" y="279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71876" name="矩形 298465"/>
            <p:cNvSpPr>
              <a:spLocks noChangeAspect="1"/>
            </p:cNvSpPr>
            <p:nvPr/>
          </p:nvSpPr>
          <p:spPr>
            <a:xfrm>
              <a:off x="1167" y="279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71877" name="矩形 298466"/>
            <p:cNvSpPr>
              <a:spLocks noChangeAspect="1"/>
            </p:cNvSpPr>
            <p:nvPr/>
          </p:nvSpPr>
          <p:spPr>
            <a:xfrm>
              <a:off x="864" y="2943"/>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71878" name="矩形 298467"/>
            <p:cNvSpPr>
              <a:spLocks noChangeAspect="1"/>
            </p:cNvSpPr>
            <p:nvPr/>
          </p:nvSpPr>
          <p:spPr>
            <a:xfrm>
              <a:off x="1016" y="2943"/>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71879" name="矩形 298468"/>
            <p:cNvSpPr>
              <a:spLocks noChangeAspect="1"/>
            </p:cNvSpPr>
            <p:nvPr/>
          </p:nvSpPr>
          <p:spPr>
            <a:xfrm>
              <a:off x="1167" y="2943"/>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71880" name="矩形 298469"/>
            <p:cNvSpPr>
              <a:spLocks noChangeAspect="1"/>
            </p:cNvSpPr>
            <p:nvPr/>
          </p:nvSpPr>
          <p:spPr>
            <a:xfrm>
              <a:off x="1315" y="2640"/>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71881" name="矩形 298470"/>
            <p:cNvSpPr>
              <a:spLocks noChangeAspect="1"/>
            </p:cNvSpPr>
            <p:nvPr/>
          </p:nvSpPr>
          <p:spPr>
            <a:xfrm>
              <a:off x="1466" y="2640"/>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71882" name="矩形 298471"/>
            <p:cNvSpPr>
              <a:spLocks noChangeAspect="1"/>
            </p:cNvSpPr>
            <p:nvPr/>
          </p:nvSpPr>
          <p:spPr>
            <a:xfrm>
              <a:off x="1618" y="2640"/>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71883" name="矩形 298472"/>
            <p:cNvSpPr>
              <a:spLocks noChangeAspect="1"/>
            </p:cNvSpPr>
            <p:nvPr/>
          </p:nvSpPr>
          <p:spPr>
            <a:xfrm>
              <a:off x="1315" y="279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71884" name="矩形 298473"/>
            <p:cNvSpPr>
              <a:spLocks noChangeAspect="1"/>
            </p:cNvSpPr>
            <p:nvPr/>
          </p:nvSpPr>
          <p:spPr>
            <a:xfrm>
              <a:off x="1466" y="279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71885" name="矩形 298474"/>
            <p:cNvSpPr>
              <a:spLocks noChangeAspect="1"/>
            </p:cNvSpPr>
            <p:nvPr/>
          </p:nvSpPr>
          <p:spPr>
            <a:xfrm>
              <a:off x="1618" y="279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71886" name="矩形 298475"/>
            <p:cNvSpPr>
              <a:spLocks noChangeAspect="1"/>
            </p:cNvSpPr>
            <p:nvPr/>
          </p:nvSpPr>
          <p:spPr>
            <a:xfrm>
              <a:off x="1315" y="2943"/>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71887" name="矩形 298476"/>
            <p:cNvSpPr>
              <a:spLocks noChangeAspect="1"/>
            </p:cNvSpPr>
            <p:nvPr/>
          </p:nvSpPr>
          <p:spPr>
            <a:xfrm>
              <a:off x="1466"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71888" name="矩形 298477"/>
            <p:cNvSpPr>
              <a:spLocks noChangeAspect="1"/>
            </p:cNvSpPr>
            <p:nvPr/>
          </p:nvSpPr>
          <p:spPr>
            <a:xfrm>
              <a:off x="1618"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71889" name="矩形 298478"/>
            <p:cNvSpPr>
              <a:spLocks noChangeAspect="1"/>
            </p:cNvSpPr>
            <p:nvPr/>
          </p:nvSpPr>
          <p:spPr>
            <a:xfrm>
              <a:off x="864"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71890" name="矩形 298479"/>
            <p:cNvSpPr>
              <a:spLocks noChangeAspect="1"/>
            </p:cNvSpPr>
            <p:nvPr/>
          </p:nvSpPr>
          <p:spPr>
            <a:xfrm>
              <a:off x="1016" y="3091"/>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71891" name="矩形 298480"/>
            <p:cNvSpPr>
              <a:spLocks noChangeAspect="1"/>
            </p:cNvSpPr>
            <p:nvPr/>
          </p:nvSpPr>
          <p:spPr>
            <a:xfrm>
              <a:off x="1167"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71892" name="矩形 298481"/>
            <p:cNvSpPr>
              <a:spLocks noChangeAspect="1"/>
            </p:cNvSpPr>
            <p:nvPr/>
          </p:nvSpPr>
          <p:spPr>
            <a:xfrm>
              <a:off x="864" y="324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71893" name="矩形 298482"/>
            <p:cNvSpPr>
              <a:spLocks noChangeAspect="1"/>
            </p:cNvSpPr>
            <p:nvPr/>
          </p:nvSpPr>
          <p:spPr>
            <a:xfrm>
              <a:off x="1016" y="324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71894" name="矩形 298483"/>
            <p:cNvSpPr>
              <a:spLocks noChangeAspect="1"/>
            </p:cNvSpPr>
            <p:nvPr/>
          </p:nvSpPr>
          <p:spPr>
            <a:xfrm>
              <a:off x="1167" y="324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71895" name="矩形 298484"/>
            <p:cNvSpPr>
              <a:spLocks noChangeAspect="1"/>
            </p:cNvSpPr>
            <p:nvPr/>
          </p:nvSpPr>
          <p:spPr>
            <a:xfrm>
              <a:off x="864" y="3394"/>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71896" name="矩形 298485"/>
            <p:cNvSpPr>
              <a:spLocks noChangeAspect="1"/>
            </p:cNvSpPr>
            <p:nvPr/>
          </p:nvSpPr>
          <p:spPr>
            <a:xfrm>
              <a:off x="1016" y="3394"/>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71897" name="矩形 298486"/>
            <p:cNvSpPr>
              <a:spLocks noChangeAspect="1"/>
            </p:cNvSpPr>
            <p:nvPr/>
          </p:nvSpPr>
          <p:spPr>
            <a:xfrm>
              <a:off x="1167" y="3394"/>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71898" name="矩形 298487"/>
            <p:cNvSpPr>
              <a:spLocks noChangeAspect="1"/>
            </p:cNvSpPr>
            <p:nvPr/>
          </p:nvSpPr>
          <p:spPr>
            <a:xfrm>
              <a:off x="1315"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71899" name="矩形 298488"/>
            <p:cNvSpPr>
              <a:spLocks noChangeAspect="1"/>
            </p:cNvSpPr>
            <p:nvPr/>
          </p:nvSpPr>
          <p:spPr>
            <a:xfrm>
              <a:off x="1466"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71900" name="矩形 298489"/>
            <p:cNvSpPr>
              <a:spLocks noChangeAspect="1"/>
            </p:cNvSpPr>
            <p:nvPr/>
          </p:nvSpPr>
          <p:spPr>
            <a:xfrm>
              <a:off x="1618"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71901" name="矩形 298490"/>
            <p:cNvSpPr>
              <a:spLocks noChangeAspect="1"/>
            </p:cNvSpPr>
            <p:nvPr/>
          </p:nvSpPr>
          <p:spPr>
            <a:xfrm>
              <a:off x="1315" y="324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71902" name="矩形 298491"/>
            <p:cNvSpPr>
              <a:spLocks noChangeAspect="1"/>
            </p:cNvSpPr>
            <p:nvPr/>
          </p:nvSpPr>
          <p:spPr>
            <a:xfrm>
              <a:off x="1466" y="324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71903" name="矩形 298492"/>
            <p:cNvSpPr>
              <a:spLocks noChangeAspect="1"/>
            </p:cNvSpPr>
            <p:nvPr/>
          </p:nvSpPr>
          <p:spPr>
            <a:xfrm>
              <a:off x="1618" y="324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71904" name="矩形 298493"/>
            <p:cNvSpPr>
              <a:spLocks noChangeAspect="1"/>
            </p:cNvSpPr>
            <p:nvPr/>
          </p:nvSpPr>
          <p:spPr>
            <a:xfrm>
              <a:off x="1315" y="3394"/>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71905" name="矩形 298494"/>
            <p:cNvSpPr>
              <a:spLocks noChangeAspect="1"/>
            </p:cNvSpPr>
            <p:nvPr/>
          </p:nvSpPr>
          <p:spPr>
            <a:xfrm>
              <a:off x="1466" y="3394"/>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71906" name="矩形 298495"/>
            <p:cNvSpPr>
              <a:spLocks noChangeAspect="1"/>
            </p:cNvSpPr>
            <p:nvPr/>
          </p:nvSpPr>
          <p:spPr>
            <a:xfrm>
              <a:off x="1618" y="3394"/>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grpSp>
        <p:nvGrpSpPr>
          <p:cNvPr id="123" name="组合 122"/>
          <p:cNvGrpSpPr/>
          <p:nvPr/>
        </p:nvGrpSpPr>
        <p:grpSpPr>
          <a:xfrm>
            <a:off x="5024755" y="1070293"/>
            <a:ext cx="1008063" cy="1273175"/>
            <a:chOff x="1338" y="1389"/>
            <a:chExt cx="635" cy="802"/>
          </a:xfrm>
        </p:grpSpPr>
        <p:sp>
          <p:nvSpPr>
            <p:cNvPr id="124" name="右箭头 298354"/>
            <p:cNvSpPr/>
            <p:nvPr/>
          </p:nvSpPr>
          <p:spPr>
            <a:xfrm>
              <a:off x="1519" y="1842"/>
              <a:ext cx="288" cy="144"/>
            </a:xfrm>
            <a:prstGeom prst="rightArrow">
              <a:avLst>
                <a:gd name="adj1" fmla="val 50000"/>
                <a:gd name="adj2" fmla="val 50000"/>
              </a:avLst>
            </a:prstGeom>
            <a:solidFill>
              <a:schemeClr val="accent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nvGrpSpPr>
            <p:cNvPr id="125" name="组合 298355"/>
            <p:cNvGrpSpPr/>
            <p:nvPr/>
          </p:nvGrpSpPr>
          <p:grpSpPr>
            <a:xfrm>
              <a:off x="1519" y="1389"/>
              <a:ext cx="305" cy="305"/>
              <a:chOff x="1248" y="1584"/>
              <a:chExt cx="305" cy="305"/>
            </a:xfrm>
          </p:grpSpPr>
          <p:grpSp>
            <p:nvGrpSpPr>
              <p:cNvPr id="126" name="组合 298356"/>
              <p:cNvGrpSpPr/>
              <p:nvPr/>
            </p:nvGrpSpPr>
            <p:grpSpPr>
              <a:xfrm>
                <a:off x="1248" y="1584"/>
                <a:ext cx="305" cy="305"/>
                <a:chOff x="336" y="3072"/>
                <a:chExt cx="305" cy="305"/>
              </a:xfrm>
            </p:grpSpPr>
            <p:sp>
              <p:nvSpPr>
                <p:cNvPr id="127" name="矩形 298357"/>
                <p:cNvSpPr>
                  <a:spLocks noChangeAspect="1"/>
                </p:cNvSpPr>
                <p:nvPr/>
              </p:nvSpPr>
              <p:spPr>
                <a:xfrm>
                  <a:off x="336" y="3072"/>
                  <a:ext cx="153" cy="153"/>
                </a:xfrm>
                <a:prstGeom prst="rect">
                  <a:avLst/>
                </a:prstGeom>
                <a:solidFill>
                  <a:srgbClr val="FF66FF"/>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28" name="矩形 298358"/>
                <p:cNvSpPr>
                  <a:spLocks noChangeAspect="1"/>
                </p:cNvSpPr>
                <p:nvPr/>
              </p:nvSpPr>
              <p:spPr>
                <a:xfrm>
                  <a:off x="488" y="307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29" name="矩形 298359"/>
                <p:cNvSpPr>
                  <a:spLocks noChangeAspect="1"/>
                </p:cNvSpPr>
                <p:nvPr/>
              </p:nvSpPr>
              <p:spPr>
                <a:xfrm>
                  <a:off x="336" y="3224"/>
                  <a:ext cx="153" cy="153"/>
                </a:xfrm>
                <a:prstGeom prst="rect">
                  <a:avLst/>
                </a:prstGeom>
                <a:solidFill>
                  <a:srgbClr val="FF66FF"/>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30" name="矩形 298360"/>
                <p:cNvSpPr>
                  <a:spLocks noChangeAspect="1"/>
                </p:cNvSpPr>
                <p:nvPr/>
              </p:nvSpPr>
              <p:spPr>
                <a:xfrm>
                  <a:off x="488" y="3224"/>
                  <a:ext cx="153" cy="153"/>
                </a:xfrm>
                <a:prstGeom prst="rect">
                  <a:avLst/>
                </a:prstGeom>
                <a:solidFill>
                  <a:srgbClr val="FF66FF"/>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sp>
            <p:nvSpPr>
              <p:cNvPr id="131" name="椭圆 298361"/>
              <p:cNvSpPr/>
              <p:nvPr/>
            </p:nvSpPr>
            <p:spPr>
              <a:xfrm>
                <a:off x="1296" y="1632"/>
                <a:ext cx="68" cy="68"/>
              </a:xfrm>
              <a:prstGeom prst="ellipse">
                <a:avLst/>
              </a:prstGeom>
              <a:solidFill>
                <a:schemeClr val="accent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sp>
          <p:nvSpPr>
            <p:cNvPr id="132" name="文本框 298362"/>
            <p:cNvSpPr txBox="1"/>
            <p:nvPr/>
          </p:nvSpPr>
          <p:spPr>
            <a:xfrm>
              <a:off x="1338" y="1979"/>
              <a:ext cx="635" cy="212"/>
            </a:xfrm>
            <a:prstGeom prst="rect">
              <a:avLst/>
            </a:prstGeom>
            <a:noFill/>
            <a:ln w="9525">
              <a:noFill/>
            </a:ln>
          </p:spPr>
          <p:txBody>
            <a:bodyPr anchor="t">
              <a:spAutoFit/>
            </a:bodyPr>
            <a:p>
              <a:pPr>
                <a:spcBef>
                  <a:spcPct val="50000"/>
                </a:spcBef>
              </a:pPr>
              <a:r>
                <a:rPr lang="zh-CN" altLang="en-US" sz="1600" b="1" dirty="0">
                  <a:latin typeface="Times New Roman" panose="02020603050405020304" pitchFamily="18" charset="0"/>
                  <a:ea typeface="华文细黑" pitchFamily="2" charset="-122"/>
                </a:rPr>
                <a:t>二次膨胀</a:t>
              </a:r>
              <a:endParaRPr lang="zh-CN" altLang="en-US" sz="1600" b="1">
                <a:latin typeface="Times New Roman" panose="02020603050405020304" pitchFamily="18" charset="0"/>
                <a:ea typeface="华文细黑" pitchFamily="2" charset="-122"/>
              </a:endParaRPr>
            </a:p>
          </p:txBody>
        </p:sp>
      </p:grpSp>
      <p:grpSp>
        <p:nvGrpSpPr>
          <p:cNvPr id="133" name="组合 132"/>
          <p:cNvGrpSpPr>
            <a:grpSpLocks noChangeAspect="1"/>
          </p:cNvGrpSpPr>
          <p:nvPr/>
        </p:nvGrpSpPr>
        <p:grpSpPr>
          <a:xfrm>
            <a:off x="6609080" y="998855"/>
            <a:ext cx="1439863" cy="1439863"/>
            <a:chOff x="864" y="2640"/>
            <a:chExt cx="907" cy="907"/>
          </a:xfrm>
        </p:grpSpPr>
        <p:sp>
          <p:nvSpPr>
            <p:cNvPr id="134" name="矩形 298364"/>
            <p:cNvSpPr>
              <a:spLocks noChangeAspect="1"/>
            </p:cNvSpPr>
            <p:nvPr/>
          </p:nvSpPr>
          <p:spPr>
            <a:xfrm>
              <a:off x="864" y="2640"/>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35" name="矩形 298365"/>
            <p:cNvSpPr>
              <a:spLocks noChangeAspect="1"/>
            </p:cNvSpPr>
            <p:nvPr/>
          </p:nvSpPr>
          <p:spPr>
            <a:xfrm>
              <a:off x="1016" y="2640"/>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36" name="矩形 298366"/>
            <p:cNvSpPr>
              <a:spLocks noChangeAspect="1"/>
            </p:cNvSpPr>
            <p:nvPr/>
          </p:nvSpPr>
          <p:spPr>
            <a:xfrm>
              <a:off x="1167" y="2640"/>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37" name="矩形 298367"/>
            <p:cNvSpPr>
              <a:spLocks noChangeAspect="1"/>
            </p:cNvSpPr>
            <p:nvPr/>
          </p:nvSpPr>
          <p:spPr>
            <a:xfrm>
              <a:off x="864" y="279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38" name="矩形 298368"/>
            <p:cNvSpPr>
              <a:spLocks noChangeAspect="1"/>
            </p:cNvSpPr>
            <p:nvPr/>
          </p:nvSpPr>
          <p:spPr>
            <a:xfrm>
              <a:off x="1016" y="279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39" name="矩形 298369"/>
            <p:cNvSpPr>
              <a:spLocks noChangeAspect="1"/>
            </p:cNvSpPr>
            <p:nvPr/>
          </p:nvSpPr>
          <p:spPr>
            <a:xfrm>
              <a:off x="1167" y="279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40" name="矩形 298370"/>
            <p:cNvSpPr>
              <a:spLocks noChangeAspect="1"/>
            </p:cNvSpPr>
            <p:nvPr/>
          </p:nvSpPr>
          <p:spPr>
            <a:xfrm>
              <a:off x="864" y="2943"/>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41" name="矩形 298371"/>
            <p:cNvSpPr>
              <a:spLocks noChangeAspect="1"/>
            </p:cNvSpPr>
            <p:nvPr/>
          </p:nvSpPr>
          <p:spPr>
            <a:xfrm>
              <a:off x="1016" y="2943"/>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42" name="矩形 298372"/>
            <p:cNvSpPr>
              <a:spLocks noChangeAspect="1"/>
            </p:cNvSpPr>
            <p:nvPr/>
          </p:nvSpPr>
          <p:spPr>
            <a:xfrm>
              <a:off x="1167" y="2943"/>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43" name="矩形 298373"/>
            <p:cNvSpPr>
              <a:spLocks noChangeAspect="1"/>
            </p:cNvSpPr>
            <p:nvPr/>
          </p:nvSpPr>
          <p:spPr>
            <a:xfrm>
              <a:off x="1315" y="2640"/>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44" name="矩形 298374"/>
            <p:cNvSpPr>
              <a:spLocks noChangeAspect="1"/>
            </p:cNvSpPr>
            <p:nvPr/>
          </p:nvSpPr>
          <p:spPr>
            <a:xfrm>
              <a:off x="1466" y="2640"/>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45" name="矩形 298375"/>
            <p:cNvSpPr>
              <a:spLocks noChangeAspect="1"/>
            </p:cNvSpPr>
            <p:nvPr/>
          </p:nvSpPr>
          <p:spPr>
            <a:xfrm>
              <a:off x="1618" y="2640"/>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46" name="矩形 298376"/>
            <p:cNvSpPr>
              <a:spLocks noChangeAspect="1"/>
            </p:cNvSpPr>
            <p:nvPr/>
          </p:nvSpPr>
          <p:spPr>
            <a:xfrm>
              <a:off x="1315" y="279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47" name="矩形 298377"/>
            <p:cNvSpPr>
              <a:spLocks noChangeAspect="1"/>
            </p:cNvSpPr>
            <p:nvPr/>
          </p:nvSpPr>
          <p:spPr>
            <a:xfrm>
              <a:off x="1466" y="279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48" name="矩形 298378"/>
            <p:cNvSpPr>
              <a:spLocks noChangeAspect="1"/>
            </p:cNvSpPr>
            <p:nvPr/>
          </p:nvSpPr>
          <p:spPr>
            <a:xfrm>
              <a:off x="1618" y="279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49" name="矩形 298379"/>
            <p:cNvSpPr>
              <a:spLocks noChangeAspect="1"/>
            </p:cNvSpPr>
            <p:nvPr/>
          </p:nvSpPr>
          <p:spPr>
            <a:xfrm>
              <a:off x="1315" y="2943"/>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50" name="矩形 298380"/>
            <p:cNvSpPr>
              <a:spLocks noChangeAspect="1"/>
            </p:cNvSpPr>
            <p:nvPr/>
          </p:nvSpPr>
          <p:spPr>
            <a:xfrm>
              <a:off x="1466" y="2943"/>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51" name="矩形 298381"/>
            <p:cNvSpPr>
              <a:spLocks noChangeAspect="1"/>
            </p:cNvSpPr>
            <p:nvPr/>
          </p:nvSpPr>
          <p:spPr>
            <a:xfrm>
              <a:off x="1618"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52" name="矩形 298382"/>
            <p:cNvSpPr>
              <a:spLocks noChangeAspect="1"/>
            </p:cNvSpPr>
            <p:nvPr/>
          </p:nvSpPr>
          <p:spPr>
            <a:xfrm>
              <a:off x="864" y="3091"/>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53" name="矩形 298383"/>
            <p:cNvSpPr>
              <a:spLocks noChangeAspect="1"/>
            </p:cNvSpPr>
            <p:nvPr/>
          </p:nvSpPr>
          <p:spPr>
            <a:xfrm>
              <a:off x="1016" y="3091"/>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54" name="矩形 298384"/>
            <p:cNvSpPr>
              <a:spLocks noChangeAspect="1"/>
            </p:cNvSpPr>
            <p:nvPr/>
          </p:nvSpPr>
          <p:spPr>
            <a:xfrm>
              <a:off x="1167" y="3091"/>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55" name="矩形 298385"/>
            <p:cNvSpPr>
              <a:spLocks noChangeAspect="1"/>
            </p:cNvSpPr>
            <p:nvPr/>
          </p:nvSpPr>
          <p:spPr>
            <a:xfrm>
              <a:off x="864" y="324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56" name="矩形 298386"/>
            <p:cNvSpPr>
              <a:spLocks noChangeAspect="1"/>
            </p:cNvSpPr>
            <p:nvPr/>
          </p:nvSpPr>
          <p:spPr>
            <a:xfrm>
              <a:off x="1016" y="324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57" name="矩形 298387"/>
            <p:cNvSpPr>
              <a:spLocks noChangeAspect="1"/>
            </p:cNvSpPr>
            <p:nvPr/>
          </p:nvSpPr>
          <p:spPr>
            <a:xfrm>
              <a:off x="1167" y="324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58" name="矩形 298388"/>
            <p:cNvSpPr>
              <a:spLocks noChangeAspect="1"/>
            </p:cNvSpPr>
            <p:nvPr/>
          </p:nvSpPr>
          <p:spPr>
            <a:xfrm>
              <a:off x="864" y="3394"/>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59" name="矩形 298389"/>
            <p:cNvSpPr>
              <a:spLocks noChangeAspect="1"/>
            </p:cNvSpPr>
            <p:nvPr/>
          </p:nvSpPr>
          <p:spPr>
            <a:xfrm>
              <a:off x="1016" y="3394"/>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60" name="矩形 298390"/>
            <p:cNvSpPr>
              <a:spLocks noChangeAspect="1"/>
            </p:cNvSpPr>
            <p:nvPr/>
          </p:nvSpPr>
          <p:spPr>
            <a:xfrm>
              <a:off x="1167" y="3394"/>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61" name="矩形 298391"/>
            <p:cNvSpPr>
              <a:spLocks noChangeAspect="1"/>
            </p:cNvSpPr>
            <p:nvPr/>
          </p:nvSpPr>
          <p:spPr>
            <a:xfrm>
              <a:off x="1315" y="3091"/>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62" name="矩形 298392"/>
            <p:cNvSpPr>
              <a:spLocks noChangeAspect="1"/>
            </p:cNvSpPr>
            <p:nvPr/>
          </p:nvSpPr>
          <p:spPr>
            <a:xfrm>
              <a:off x="1466" y="3091"/>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63" name="矩形 298393"/>
            <p:cNvSpPr>
              <a:spLocks noChangeAspect="1"/>
            </p:cNvSpPr>
            <p:nvPr/>
          </p:nvSpPr>
          <p:spPr>
            <a:xfrm>
              <a:off x="1618"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64" name="矩形 298394"/>
            <p:cNvSpPr>
              <a:spLocks noChangeAspect="1"/>
            </p:cNvSpPr>
            <p:nvPr/>
          </p:nvSpPr>
          <p:spPr>
            <a:xfrm>
              <a:off x="1315" y="324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65" name="矩形 298395"/>
            <p:cNvSpPr>
              <a:spLocks noChangeAspect="1"/>
            </p:cNvSpPr>
            <p:nvPr/>
          </p:nvSpPr>
          <p:spPr>
            <a:xfrm>
              <a:off x="1466" y="324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66" name="矩形 298396"/>
            <p:cNvSpPr>
              <a:spLocks noChangeAspect="1"/>
            </p:cNvSpPr>
            <p:nvPr/>
          </p:nvSpPr>
          <p:spPr>
            <a:xfrm>
              <a:off x="1618" y="324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67" name="矩形 298397"/>
            <p:cNvSpPr>
              <a:spLocks noChangeAspect="1"/>
            </p:cNvSpPr>
            <p:nvPr/>
          </p:nvSpPr>
          <p:spPr>
            <a:xfrm>
              <a:off x="1315" y="3394"/>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68" name="矩形 298398"/>
            <p:cNvSpPr>
              <a:spLocks noChangeAspect="1"/>
            </p:cNvSpPr>
            <p:nvPr/>
          </p:nvSpPr>
          <p:spPr>
            <a:xfrm>
              <a:off x="1466" y="3394"/>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69" name="矩形 298399"/>
            <p:cNvSpPr>
              <a:spLocks noChangeAspect="1"/>
            </p:cNvSpPr>
            <p:nvPr/>
          </p:nvSpPr>
          <p:spPr>
            <a:xfrm>
              <a:off x="1618" y="3394"/>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grpSp>
        <p:nvGrpSpPr>
          <p:cNvPr id="170" name="组合 169"/>
          <p:cNvGrpSpPr/>
          <p:nvPr/>
        </p:nvGrpSpPr>
        <p:grpSpPr>
          <a:xfrm>
            <a:off x="6464618" y="2726055"/>
            <a:ext cx="2001837" cy="484188"/>
            <a:chOff x="4059" y="2432"/>
            <a:chExt cx="1261" cy="305"/>
          </a:xfrm>
        </p:grpSpPr>
        <p:sp>
          <p:nvSpPr>
            <p:cNvPr id="171" name="文本框 298043"/>
            <p:cNvSpPr txBox="1"/>
            <p:nvPr/>
          </p:nvSpPr>
          <p:spPr>
            <a:xfrm>
              <a:off x="4649" y="2432"/>
              <a:ext cx="671" cy="212"/>
            </a:xfrm>
            <a:prstGeom prst="rect">
              <a:avLst/>
            </a:prstGeom>
            <a:noFill/>
            <a:ln w="9525">
              <a:noFill/>
            </a:ln>
          </p:spPr>
          <p:txBody>
            <a:bodyPr anchor="t">
              <a:spAutoFit/>
            </a:bodyPr>
            <a:p>
              <a:pPr>
                <a:spcBef>
                  <a:spcPct val="50000"/>
                </a:spcBef>
              </a:pPr>
              <a:r>
                <a:rPr lang="zh-CN" altLang="en-US" sz="1600" b="1" dirty="0">
                  <a:latin typeface="Times New Roman" panose="02020603050405020304" pitchFamily="18" charset="0"/>
                  <a:ea typeface="华文细黑" pitchFamily="2" charset="-122"/>
                </a:rPr>
                <a:t>一次腐蚀</a:t>
              </a:r>
              <a:endParaRPr lang="zh-CN" altLang="en-US" sz="1600" b="1">
                <a:latin typeface="Times New Roman" panose="02020603050405020304" pitchFamily="18" charset="0"/>
                <a:ea typeface="华文细黑" pitchFamily="2" charset="-122"/>
              </a:endParaRPr>
            </a:p>
          </p:txBody>
        </p:sp>
        <p:sp>
          <p:nvSpPr>
            <p:cNvPr id="172" name="下箭头 298254"/>
            <p:cNvSpPr/>
            <p:nvPr/>
          </p:nvSpPr>
          <p:spPr>
            <a:xfrm>
              <a:off x="4464" y="2448"/>
              <a:ext cx="144" cy="240"/>
            </a:xfrm>
            <a:prstGeom prst="downArrow">
              <a:avLst>
                <a:gd name="adj1" fmla="val 50000"/>
                <a:gd name="adj2" fmla="val 41651"/>
              </a:avLst>
            </a:prstGeom>
            <a:solidFill>
              <a:schemeClr val="accent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nvGrpSpPr>
            <p:cNvPr id="173" name="组合 298402"/>
            <p:cNvGrpSpPr/>
            <p:nvPr/>
          </p:nvGrpSpPr>
          <p:grpSpPr>
            <a:xfrm>
              <a:off x="4059" y="2432"/>
              <a:ext cx="305" cy="305"/>
              <a:chOff x="1248" y="1584"/>
              <a:chExt cx="305" cy="305"/>
            </a:xfrm>
          </p:grpSpPr>
          <p:grpSp>
            <p:nvGrpSpPr>
              <p:cNvPr id="174" name="组合 298403"/>
              <p:cNvGrpSpPr/>
              <p:nvPr/>
            </p:nvGrpSpPr>
            <p:grpSpPr>
              <a:xfrm>
                <a:off x="1248" y="1584"/>
                <a:ext cx="305" cy="305"/>
                <a:chOff x="336" y="3072"/>
                <a:chExt cx="305" cy="305"/>
              </a:xfrm>
            </p:grpSpPr>
            <p:sp>
              <p:nvSpPr>
                <p:cNvPr id="175" name="矩形 298404"/>
                <p:cNvSpPr>
                  <a:spLocks noChangeAspect="1"/>
                </p:cNvSpPr>
                <p:nvPr/>
              </p:nvSpPr>
              <p:spPr>
                <a:xfrm>
                  <a:off x="336" y="3072"/>
                  <a:ext cx="153" cy="153"/>
                </a:xfrm>
                <a:prstGeom prst="rect">
                  <a:avLst/>
                </a:prstGeom>
                <a:solidFill>
                  <a:srgbClr val="FF66FF"/>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76" name="矩形 298405"/>
                <p:cNvSpPr>
                  <a:spLocks noChangeAspect="1"/>
                </p:cNvSpPr>
                <p:nvPr/>
              </p:nvSpPr>
              <p:spPr>
                <a:xfrm>
                  <a:off x="488" y="307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77" name="矩形 298406"/>
                <p:cNvSpPr>
                  <a:spLocks noChangeAspect="1"/>
                </p:cNvSpPr>
                <p:nvPr/>
              </p:nvSpPr>
              <p:spPr>
                <a:xfrm>
                  <a:off x="336" y="3224"/>
                  <a:ext cx="153" cy="153"/>
                </a:xfrm>
                <a:prstGeom prst="rect">
                  <a:avLst/>
                </a:prstGeom>
                <a:solidFill>
                  <a:srgbClr val="FF66FF"/>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78" name="矩形 298407"/>
                <p:cNvSpPr>
                  <a:spLocks noChangeAspect="1"/>
                </p:cNvSpPr>
                <p:nvPr/>
              </p:nvSpPr>
              <p:spPr>
                <a:xfrm>
                  <a:off x="488" y="3224"/>
                  <a:ext cx="153" cy="153"/>
                </a:xfrm>
                <a:prstGeom prst="rect">
                  <a:avLst/>
                </a:prstGeom>
                <a:solidFill>
                  <a:srgbClr val="FF66FF"/>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sp>
            <p:nvSpPr>
              <p:cNvPr id="179" name="椭圆 298408"/>
              <p:cNvSpPr/>
              <p:nvPr/>
            </p:nvSpPr>
            <p:spPr>
              <a:xfrm>
                <a:off x="1296" y="1632"/>
                <a:ext cx="68" cy="68"/>
              </a:xfrm>
              <a:prstGeom prst="ellipse">
                <a:avLst/>
              </a:prstGeom>
              <a:solidFill>
                <a:schemeClr val="accent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grpSp>
      <p:grpSp>
        <p:nvGrpSpPr>
          <p:cNvPr id="180" name="组合 179"/>
          <p:cNvGrpSpPr>
            <a:grpSpLocks noChangeAspect="1"/>
          </p:cNvGrpSpPr>
          <p:nvPr/>
        </p:nvGrpSpPr>
        <p:grpSpPr>
          <a:xfrm>
            <a:off x="6537643" y="3373755"/>
            <a:ext cx="1439862" cy="1439863"/>
            <a:chOff x="864" y="2640"/>
            <a:chExt cx="907" cy="907"/>
          </a:xfrm>
        </p:grpSpPr>
        <p:sp>
          <p:nvSpPr>
            <p:cNvPr id="181" name="矩形 298412"/>
            <p:cNvSpPr>
              <a:spLocks noChangeAspect="1"/>
            </p:cNvSpPr>
            <p:nvPr/>
          </p:nvSpPr>
          <p:spPr>
            <a:xfrm>
              <a:off x="864" y="2640"/>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82" name="矩形 298413"/>
            <p:cNvSpPr>
              <a:spLocks noChangeAspect="1"/>
            </p:cNvSpPr>
            <p:nvPr/>
          </p:nvSpPr>
          <p:spPr>
            <a:xfrm>
              <a:off x="1016" y="2640"/>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83" name="矩形 298414"/>
            <p:cNvSpPr>
              <a:spLocks noChangeAspect="1"/>
            </p:cNvSpPr>
            <p:nvPr/>
          </p:nvSpPr>
          <p:spPr>
            <a:xfrm>
              <a:off x="1167" y="2640"/>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84" name="矩形 298415"/>
            <p:cNvSpPr>
              <a:spLocks noChangeAspect="1"/>
            </p:cNvSpPr>
            <p:nvPr/>
          </p:nvSpPr>
          <p:spPr>
            <a:xfrm>
              <a:off x="864" y="279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85" name="矩形 298416"/>
            <p:cNvSpPr>
              <a:spLocks noChangeAspect="1"/>
            </p:cNvSpPr>
            <p:nvPr/>
          </p:nvSpPr>
          <p:spPr>
            <a:xfrm>
              <a:off x="1016" y="279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86" name="矩形 298417"/>
            <p:cNvSpPr>
              <a:spLocks noChangeAspect="1"/>
            </p:cNvSpPr>
            <p:nvPr/>
          </p:nvSpPr>
          <p:spPr>
            <a:xfrm>
              <a:off x="1167" y="279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87" name="矩形 298418"/>
            <p:cNvSpPr>
              <a:spLocks noChangeAspect="1"/>
            </p:cNvSpPr>
            <p:nvPr/>
          </p:nvSpPr>
          <p:spPr>
            <a:xfrm>
              <a:off x="864" y="2943"/>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88" name="矩形 298419"/>
            <p:cNvSpPr>
              <a:spLocks noChangeAspect="1"/>
            </p:cNvSpPr>
            <p:nvPr/>
          </p:nvSpPr>
          <p:spPr>
            <a:xfrm>
              <a:off x="1016" y="2943"/>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89" name="矩形 298420"/>
            <p:cNvSpPr>
              <a:spLocks noChangeAspect="1"/>
            </p:cNvSpPr>
            <p:nvPr/>
          </p:nvSpPr>
          <p:spPr>
            <a:xfrm>
              <a:off x="1167" y="2943"/>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90" name="矩形 298421"/>
            <p:cNvSpPr>
              <a:spLocks noChangeAspect="1"/>
            </p:cNvSpPr>
            <p:nvPr/>
          </p:nvSpPr>
          <p:spPr>
            <a:xfrm>
              <a:off x="1315" y="2640"/>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91" name="矩形 298422"/>
            <p:cNvSpPr>
              <a:spLocks noChangeAspect="1"/>
            </p:cNvSpPr>
            <p:nvPr/>
          </p:nvSpPr>
          <p:spPr>
            <a:xfrm>
              <a:off x="1466" y="2640"/>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92" name="矩形 298423"/>
            <p:cNvSpPr>
              <a:spLocks noChangeAspect="1"/>
            </p:cNvSpPr>
            <p:nvPr/>
          </p:nvSpPr>
          <p:spPr>
            <a:xfrm>
              <a:off x="1618" y="2640"/>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93" name="矩形 298424"/>
            <p:cNvSpPr>
              <a:spLocks noChangeAspect="1"/>
            </p:cNvSpPr>
            <p:nvPr/>
          </p:nvSpPr>
          <p:spPr>
            <a:xfrm>
              <a:off x="1315" y="279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94" name="矩形 298425"/>
            <p:cNvSpPr>
              <a:spLocks noChangeAspect="1"/>
            </p:cNvSpPr>
            <p:nvPr/>
          </p:nvSpPr>
          <p:spPr>
            <a:xfrm>
              <a:off x="1466" y="279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95" name="矩形 298426"/>
            <p:cNvSpPr>
              <a:spLocks noChangeAspect="1"/>
            </p:cNvSpPr>
            <p:nvPr/>
          </p:nvSpPr>
          <p:spPr>
            <a:xfrm>
              <a:off x="1618" y="279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96" name="矩形 298427"/>
            <p:cNvSpPr>
              <a:spLocks noChangeAspect="1"/>
            </p:cNvSpPr>
            <p:nvPr/>
          </p:nvSpPr>
          <p:spPr>
            <a:xfrm>
              <a:off x="1315" y="2943"/>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97" name="矩形 298428"/>
            <p:cNvSpPr>
              <a:spLocks noChangeAspect="1"/>
            </p:cNvSpPr>
            <p:nvPr/>
          </p:nvSpPr>
          <p:spPr>
            <a:xfrm>
              <a:off x="1466"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98" name="矩形 298429"/>
            <p:cNvSpPr>
              <a:spLocks noChangeAspect="1"/>
            </p:cNvSpPr>
            <p:nvPr/>
          </p:nvSpPr>
          <p:spPr>
            <a:xfrm>
              <a:off x="1618"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99" name="矩形 298430"/>
            <p:cNvSpPr>
              <a:spLocks noChangeAspect="1"/>
            </p:cNvSpPr>
            <p:nvPr/>
          </p:nvSpPr>
          <p:spPr>
            <a:xfrm>
              <a:off x="864" y="3091"/>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00" name="矩形 298431"/>
            <p:cNvSpPr>
              <a:spLocks noChangeAspect="1"/>
            </p:cNvSpPr>
            <p:nvPr/>
          </p:nvSpPr>
          <p:spPr>
            <a:xfrm>
              <a:off x="1016" y="3091"/>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01" name="矩形 298432"/>
            <p:cNvSpPr>
              <a:spLocks noChangeAspect="1"/>
            </p:cNvSpPr>
            <p:nvPr/>
          </p:nvSpPr>
          <p:spPr>
            <a:xfrm>
              <a:off x="1167" y="3091"/>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02" name="矩形 298433"/>
            <p:cNvSpPr>
              <a:spLocks noChangeAspect="1"/>
            </p:cNvSpPr>
            <p:nvPr/>
          </p:nvSpPr>
          <p:spPr>
            <a:xfrm>
              <a:off x="864" y="324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03" name="矩形 298434"/>
            <p:cNvSpPr>
              <a:spLocks noChangeAspect="1"/>
            </p:cNvSpPr>
            <p:nvPr/>
          </p:nvSpPr>
          <p:spPr>
            <a:xfrm>
              <a:off x="1016" y="324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04" name="矩形 298435"/>
            <p:cNvSpPr>
              <a:spLocks noChangeAspect="1"/>
            </p:cNvSpPr>
            <p:nvPr/>
          </p:nvSpPr>
          <p:spPr>
            <a:xfrm>
              <a:off x="1167" y="324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05" name="矩形 298436"/>
            <p:cNvSpPr>
              <a:spLocks noChangeAspect="1"/>
            </p:cNvSpPr>
            <p:nvPr/>
          </p:nvSpPr>
          <p:spPr>
            <a:xfrm>
              <a:off x="864" y="3394"/>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06" name="矩形 298437"/>
            <p:cNvSpPr>
              <a:spLocks noChangeAspect="1"/>
            </p:cNvSpPr>
            <p:nvPr/>
          </p:nvSpPr>
          <p:spPr>
            <a:xfrm>
              <a:off x="1016" y="3394"/>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07" name="矩形 298438"/>
            <p:cNvSpPr>
              <a:spLocks noChangeAspect="1"/>
            </p:cNvSpPr>
            <p:nvPr/>
          </p:nvSpPr>
          <p:spPr>
            <a:xfrm>
              <a:off x="1167" y="3394"/>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08" name="矩形 298439"/>
            <p:cNvSpPr>
              <a:spLocks noChangeAspect="1"/>
            </p:cNvSpPr>
            <p:nvPr/>
          </p:nvSpPr>
          <p:spPr>
            <a:xfrm>
              <a:off x="1315" y="3091"/>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09" name="矩形 298440"/>
            <p:cNvSpPr>
              <a:spLocks noChangeAspect="1"/>
            </p:cNvSpPr>
            <p:nvPr/>
          </p:nvSpPr>
          <p:spPr>
            <a:xfrm>
              <a:off x="1466" y="3091"/>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10" name="矩形 298441"/>
            <p:cNvSpPr>
              <a:spLocks noChangeAspect="1"/>
            </p:cNvSpPr>
            <p:nvPr/>
          </p:nvSpPr>
          <p:spPr>
            <a:xfrm>
              <a:off x="1618"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11" name="矩形 298442"/>
            <p:cNvSpPr>
              <a:spLocks noChangeAspect="1"/>
            </p:cNvSpPr>
            <p:nvPr/>
          </p:nvSpPr>
          <p:spPr>
            <a:xfrm>
              <a:off x="1315" y="324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12" name="矩形 298443"/>
            <p:cNvSpPr>
              <a:spLocks noChangeAspect="1"/>
            </p:cNvSpPr>
            <p:nvPr/>
          </p:nvSpPr>
          <p:spPr>
            <a:xfrm>
              <a:off x="1466" y="324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13" name="矩形 298444"/>
            <p:cNvSpPr>
              <a:spLocks noChangeAspect="1"/>
            </p:cNvSpPr>
            <p:nvPr/>
          </p:nvSpPr>
          <p:spPr>
            <a:xfrm>
              <a:off x="1618" y="324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14" name="矩形 298445"/>
            <p:cNvSpPr>
              <a:spLocks noChangeAspect="1"/>
            </p:cNvSpPr>
            <p:nvPr/>
          </p:nvSpPr>
          <p:spPr>
            <a:xfrm>
              <a:off x="1315" y="3394"/>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15" name="矩形 298446"/>
            <p:cNvSpPr>
              <a:spLocks noChangeAspect="1"/>
            </p:cNvSpPr>
            <p:nvPr/>
          </p:nvSpPr>
          <p:spPr>
            <a:xfrm>
              <a:off x="1466" y="3394"/>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16" name="矩形 298447"/>
            <p:cNvSpPr>
              <a:spLocks noChangeAspect="1"/>
            </p:cNvSpPr>
            <p:nvPr/>
          </p:nvSpPr>
          <p:spPr>
            <a:xfrm>
              <a:off x="1618" y="3394"/>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grpSp>
        <p:nvGrpSpPr>
          <p:cNvPr id="217" name="组合 216"/>
          <p:cNvGrpSpPr/>
          <p:nvPr/>
        </p:nvGrpSpPr>
        <p:grpSpPr>
          <a:xfrm>
            <a:off x="2154555" y="1070928"/>
            <a:ext cx="1008063" cy="1273175"/>
            <a:chOff x="1338" y="1389"/>
            <a:chExt cx="635" cy="802"/>
          </a:xfrm>
        </p:grpSpPr>
        <p:sp>
          <p:nvSpPr>
            <p:cNvPr id="218" name="右箭头 298306"/>
            <p:cNvSpPr/>
            <p:nvPr/>
          </p:nvSpPr>
          <p:spPr>
            <a:xfrm>
              <a:off x="1519" y="1842"/>
              <a:ext cx="288" cy="144"/>
            </a:xfrm>
            <a:prstGeom prst="rightArrow">
              <a:avLst>
                <a:gd name="adj1" fmla="val 50000"/>
                <a:gd name="adj2" fmla="val 50000"/>
              </a:avLst>
            </a:prstGeom>
            <a:solidFill>
              <a:schemeClr val="accent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nvGrpSpPr>
            <p:cNvPr id="219" name="组合 298307"/>
            <p:cNvGrpSpPr/>
            <p:nvPr/>
          </p:nvGrpSpPr>
          <p:grpSpPr>
            <a:xfrm>
              <a:off x="1519" y="1389"/>
              <a:ext cx="305" cy="305"/>
              <a:chOff x="1248" y="1584"/>
              <a:chExt cx="305" cy="305"/>
            </a:xfrm>
          </p:grpSpPr>
          <p:grpSp>
            <p:nvGrpSpPr>
              <p:cNvPr id="220" name="组合 298308"/>
              <p:cNvGrpSpPr/>
              <p:nvPr/>
            </p:nvGrpSpPr>
            <p:grpSpPr>
              <a:xfrm>
                <a:off x="1248" y="1584"/>
                <a:ext cx="305" cy="305"/>
                <a:chOff x="336" y="3072"/>
                <a:chExt cx="305" cy="305"/>
              </a:xfrm>
            </p:grpSpPr>
            <p:sp>
              <p:nvSpPr>
                <p:cNvPr id="221" name="矩形 298309"/>
                <p:cNvSpPr>
                  <a:spLocks noChangeAspect="1"/>
                </p:cNvSpPr>
                <p:nvPr/>
              </p:nvSpPr>
              <p:spPr>
                <a:xfrm>
                  <a:off x="336" y="3072"/>
                  <a:ext cx="153" cy="153"/>
                </a:xfrm>
                <a:prstGeom prst="rect">
                  <a:avLst/>
                </a:prstGeom>
                <a:solidFill>
                  <a:srgbClr val="FF66FF"/>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22" name="矩形 298310"/>
                <p:cNvSpPr>
                  <a:spLocks noChangeAspect="1"/>
                </p:cNvSpPr>
                <p:nvPr/>
              </p:nvSpPr>
              <p:spPr>
                <a:xfrm>
                  <a:off x="488" y="307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23" name="矩形 298311"/>
                <p:cNvSpPr>
                  <a:spLocks noChangeAspect="1"/>
                </p:cNvSpPr>
                <p:nvPr/>
              </p:nvSpPr>
              <p:spPr>
                <a:xfrm>
                  <a:off x="336" y="3224"/>
                  <a:ext cx="153" cy="153"/>
                </a:xfrm>
                <a:prstGeom prst="rect">
                  <a:avLst/>
                </a:prstGeom>
                <a:solidFill>
                  <a:srgbClr val="FF66FF"/>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24" name="矩形 298312"/>
                <p:cNvSpPr>
                  <a:spLocks noChangeAspect="1"/>
                </p:cNvSpPr>
                <p:nvPr/>
              </p:nvSpPr>
              <p:spPr>
                <a:xfrm>
                  <a:off x="488" y="3224"/>
                  <a:ext cx="153" cy="153"/>
                </a:xfrm>
                <a:prstGeom prst="rect">
                  <a:avLst/>
                </a:prstGeom>
                <a:solidFill>
                  <a:srgbClr val="FF66FF"/>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sp>
            <p:nvSpPr>
              <p:cNvPr id="225" name="椭圆 298313"/>
              <p:cNvSpPr/>
              <p:nvPr/>
            </p:nvSpPr>
            <p:spPr>
              <a:xfrm>
                <a:off x="1296" y="1632"/>
                <a:ext cx="68" cy="68"/>
              </a:xfrm>
              <a:prstGeom prst="ellipse">
                <a:avLst/>
              </a:prstGeom>
              <a:solidFill>
                <a:schemeClr val="accent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sp>
          <p:nvSpPr>
            <p:cNvPr id="226" name="文本框 298314"/>
            <p:cNvSpPr txBox="1"/>
            <p:nvPr/>
          </p:nvSpPr>
          <p:spPr>
            <a:xfrm>
              <a:off x="1338" y="1979"/>
              <a:ext cx="635" cy="212"/>
            </a:xfrm>
            <a:prstGeom prst="rect">
              <a:avLst/>
            </a:prstGeom>
            <a:noFill/>
            <a:ln w="9525">
              <a:noFill/>
            </a:ln>
          </p:spPr>
          <p:txBody>
            <a:bodyPr anchor="t">
              <a:spAutoFit/>
            </a:bodyPr>
            <a:p>
              <a:pPr>
                <a:spcBef>
                  <a:spcPct val="50000"/>
                </a:spcBef>
              </a:pPr>
              <a:r>
                <a:rPr lang="zh-CN" altLang="en-US" sz="1600" b="1" dirty="0">
                  <a:latin typeface="Times New Roman" panose="02020603050405020304" pitchFamily="18" charset="0"/>
                  <a:ea typeface="华文细黑" pitchFamily="2" charset="-122"/>
                </a:rPr>
                <a:t>一次膨胀</a:t>
              </a:r>
              <a:endParaRPr lang="zh-CN" altLang="en-US" sz="1600" b="1">
                <a:latin typeface="Times New Roman" panose="02020603050405020304" pitchFamily="18" charset="0"/>
                <a:ea typeface="华文细黑" pitchFamily="2" charset="-122"/>
              </a:endParaRPr>
            </a:p>
          </p:txBody>
        </p:sp>
      </p:grpSp>
      <p:grpSp>
        <p:nvGrpSpPr>
          <p:cNvPr id="227" name="组合 226"/>
          <p:cNvGrpSpPr>
            <a:grpSpLocks noChangeAspect="1"/>
          </p:cNvGrpSpPr>
          <p:nvPr/>
        </p:nvGrpSpPr>
        <p:grpSpPr>
          <a:xfrm>
            <a:off x="3307080" y="999490"/>
            <a:ext cx="1439863" cy="1439863"/>
            <a:chOff x="864" y="2640"/>
            <a:chExt cx="907" cy="907"/>
          </a:xfrm>
        </p:grpSpPr>
        <p:sp>
          <p:nvSpPr>
            <p:cNvPr id="228" name="矩形 298316"/>
            <p:cNvSpPr>
              <a:spLocks noChangeAspect="1"/>
            </p:cNvSpPr>
            <p:nvPr/>
          </p:nvSpPr>
          <p:spPr>
            <a:xfrm>
              <a:off x="864" y="2640"/>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29" name="矩形 298317"/>
            <p:cNvSpPr>
              <a:spLocks noChangeAspect="1"/>
            </p:cNvSpPr>
            <p:nvPr/>
          </p:nvSpPr>
          <p:spPr>
            <a:xfrm>
              <a:off x="1016" y="2640"/>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30" name="矩形 298318"/>
            <p:cNvSpPr>
              <a:spLocks noChangeAspect="1"/>
            </p:cNvSpPr>
            <p:nvPr/>
          </p:nvSpPr>
          <p:spPr>
            <a:xfrm>
              <a:off x="1167" y="2640"/>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31" name="矩形 298319"/>
            <p:cNvSpPr>
              <a:spLocks noChangeAspect="1"/>
            </p:cNvSpPr>
            <p:nvPr/>
          </p:nvSpPr>
          <p:spPr>
            <a:xfrm>
              <a:off x="864" y="279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32" name="矩形 298320"/>
            <p:cNvSpPr>
              <a:spLocks noChangeAspect="1"/>
            </p:cNvSpPr>
            <p:nvPr/>
          </p:nvSpPr>
          <p:spPr>
            <a:xfrm>
              <a:off x="1016" y="279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33" name="矩形 298321"/>
            <p:cNvSpPr>
              <a:spLocks noChangeAspect="1"/>
            </p:cNvSpPr>
            <p:nvPr/>
          </p:nvSpPr>
          <p:spPr>
            <a:xfrm>
              <a:off x="1167" y="279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34" name="矩形 298322"/>
            <p:cNvSpPr>
              <a:spLocks noChangeAspect="1"/>
            </p:cNvSpPr>
            <p:nvPr/>
          </p:nvSpPr>
          <p:spPr>
            <a:xfrm>
              <a:off x="864"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35" name="矩形 298323"/>
            <p:cNvSpPr>
              <a:spLocks noChangeAspect="1"/>
            </p:cNvSpPr>
            <p:nvPr/>
          </p:nvSpPr>
          <p:spPr>
            <a:xfrm>
              <a:off x="1016"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36" name="矩形 298324"/>
            <p:cNvSpPr>
              <a:spLocks noChangeAspect="1"/>
            </p:cNvSpPr>
            <p:nvPr/>
          </p:nvSpPr>
          <p:spPr>
            <a:xfrm>
              <a:off x="1167" y="2943"/>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37" name="矩形 298325"/>
            <p:cNvSpPr>
              <a:spLocks noChangeAspect="1"/>
            </p:cNvSpPr>
            <p:nvPr/>
          </p:nvSpPr>
          <p:spPr>
            <a:xfrm>
              <a:off x="1315" y="2640"/>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38" name="矩形 298326"/>
            <p:cNvSpPr>
              <a:spLocks noChangeAspect="1"/>
            </p:cNvSpPr>
            <p:nvPr/>
          </p:nvSpPr>
          <p:spPr>
            <a:xfrm>
              <a:off x="1466" y="2640"/>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39" name="矩形 298327"/>
            <p:cNvSpPr>
              <a:spLocks noChangeAspect="1"/>
            </p:cNvSpPr>
            <p:nvPr/>
          </p:nvSpPr>
          <p:spPr>
            <a:xfrm>
              <a:off x="1618" y="2640"/>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40" name="矩形 298328"/>
            <p:cNvSpPr>
              <a:spLocks noChangeAspect="1"/>
            </p:cNvSpPr>
            <p:nvPr/>
          </p:nvSpPr>
          <p:spPr>
            <a:xfrm>
              <a:off x="1315" y="279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41" name="矩形 298329"/>
            <p:cNvSpPr>
              <a:spLocks noChangeAspect="1"/>
            </p:cNvSpPr>
            <p:nvPr/>
          </p:nvSpPr>
          <p:spPr>
            <a:xfrm>
              <a:off x="1466" y="279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42" name="矩形 298330"/>
            <p:cNvSpPr>
              <a:spLocks noChangeAspect="1"/>
            </p:cNvSpPr>
            <p:nvPr/>
          </p:nvSpPr>
          <p:spPr>
            <a:xfrm>
              <a:off x="1618" y="279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43" name="矩形 298331"/>
            <p:cNvSpPr>
              <a:spLocks noChangeAspect="1"/>
            </p:cNvSpPr>
            <p:nvPr/>
          </p:nvSpPr>
          <p:spPr>
            <a:xfrm>
              <a:off x="1315"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44" name="矩形 298332"/>
            <p:cNvSpPr>
              <a:spLocks noChangeAspect="1"/>
            </p:cNvSpPr>
            <p:nvPr/>
          </p:nvSpPr>
          <p:spPr>
            <a:xfrm>
              <a:off x="1466"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45" name="矩形 298333"/>
            <p:cNvSpPr>
              <a:spLocks noChangeAspect="1"/>
            </p:cNvSpPr>
            <p:nvPr/>
          </p:nvSpPr>
          <p:spPr>
            <a:xfrm>
              <a:off x="1618"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46" name="矩形 298334"/>
            <p:cNvSpPr>
              <a:spLocks noChangeAspect="1"/>
            </p:cNvSpPr>
            <p:nvPr/>
          </p:nvSpPr>
          <p:spPr>
            <a:xfrm>
              <a:off x="864" y="3091"/>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47" name="矩形 298335"/>
            <p:cNvSpPr>
              <a:spLocks noChangeAspect="1"/>
            </p:cNvSpPr>
            <p:nvPr/>
          </p:nvSpPr>
          <p:spPr>
            <a:xfrm>
              <a:off x="1016" y="3091"/>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48" name="矩形 298336"/>
            <p:cNvSpPr>
              <a:spLocks noChangeAspect="1"/>
            </p:cNvSpPr>
            <p:nvPr/>
          </p:nvSpPr>
          <p:spPr>
            <a:xfrm>
              <a:off x="1167" y="3091"/>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49" name="矩形 298337"/>
            <p:cNvSpPr>
              <a:spLocks noChangeAspect="1"/>
            </p:cNvSpPr>
            <p:nvPr/>
          </p:nvSpPr>
          <p:spPr>
            <a:xfrm>
              <a:off x="864" y="324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50" name="矩形 298338"/>
            <p:cNvSpPr>
              <a:spLocks noChangeAspect="1"/>
            </p:cNvSpPr>
            <p:nvPr/>
          </p:nvSpPr>
          <p:spPr>
            <a:xfrm>
              <a:off x="1016" y="324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51" name="矩形 298339"/>
            <p:cNvSpPr>
              <a:spLocks noChangeAspect="1"/>
            </p:cNvSpPr>
            <p:nvPr/>
          </p:nvSpPr>
          <p:spPr>
            <a:xfrm>
              <a:off x="1167" y="324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52" name="矩形 298340"/>
            <p:cNvSpPr>
              <a:spLocks noChangeAspect="1"/>
            </p:cNvSpPr>
            <p:nvPr/>
          </p:nvSpPr>
          <p:spPr>
            <a:xfrm>
              <a:off x="864" y="3394"/>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53" name="矩形 298341"/>
            <p:cNvSpPr>
              <a:spLocks noChangeAspect="1"/>
            </p:cNvSpPr>
            <p:nvPr/>
          </p:nvSpPr>
          <p:spPr>
            <a:xfrm>
              <a:off x="1016" y="3394"/>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54" name="矩形 298342"/>
            <p:cNvSpPr>
              <a:spLocks noChangeAspect="1"/>
            </p:cNvSpPr>
            <p:nvPr/>
          </p:nvSpPr>
          <p:spPr>
            <a:xfrm>
              <a:off x="1167" y="3394"/>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55" name="矩形 298343"/>
            <p:cNvSpPr>
              <a:spLocks noChangeAspect="1"/>
            </p:cNvSpPr>
            <p:nvPr/>
          </p:nvSpPr>
          <p:spPr>
            <a:xfrm>
              <a:off x="1315" y="3091"/>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56" name="矩形 298344"/>
            <p:cNvSpPr>
              <a:spLocks noChangeAspect="1"/>
            </p:cNvSpPr>
            <p:nvPr/>
          </p:nvSpPr>
          <p:spPr>
            <a:xfrm>
              <a:off x="1466" y="3091"/>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57" name="矩形 298345"/>
            <p:cNvSpPr>
              <a:spLocks noChangeAspect="1"/>
            </p:cNvSpPr>
            <p:nvPr/>
          </p:nvSpPr>
          <p:spPr>
            <a:xfrm>
              <a:off x="1618"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58" name="矩形 298346"/>
            <p:cNvSpPr>
              <a:spLocks noChangeAspect="1"/>
            </p:cNvSpPr>
            <p:nvPr/>
          </p:nvSpPr>
          <p:spPr>
            <a:xfrm>
              <a:off x="1315" y="324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59" name="矩形 298347"/>
            <p:cNvSpPr>
              <a:spLocks noChangeAspect="1"/>
            </p:cNvSpPr>
            <p:nvPr/>
          </p:nvSpPr>
          <p:spPr>
            <a:xfrm>
              <a:off x="1466" y="324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60" name="矩形 298348"/>
            <p:cNvSpPr>
              <a:spLocks noChangeAspect="1"/>
            </p:cNvSpPr>
            <p:nvPr/>
          </p:nvSpPr>
          <p:spPr>
            <a:xfrm>
              <a:off x="1618" y="324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61" name="矩形 298349"/>
            <p:cNvSpPr>
              <a:spLocks noChangeAspect="1"/>
            </p:cNvSpPr>
            <p:nvPr/>
          </p:nvSpPr>
          <p:spPr>
            <a:xfrm>
              <a:off x="1315" y="3394"/>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62" name="矩形 298350"/>
            <p:cNvSpPr>
              <a:spLocks noChangeAspect="1"/>
            </p:cNvSpPr>
            <p:nvPr/>
          </p:nvSpPr>
          <p:spPr>
            <a:xfrm>
              <a:off x="1466" y="3394"/>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63" name="矩形 298351"/>
            <p:cNvSpPr>
              <a:spLocks noChangeAspect="1"/>
            </p:cNvSpPr>
            <p:nvPr/>
          </p:nvSpPr>
          <p:spPr>
            <a:xfrm>
              <a:off x="1618" y="3394"/>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grpSp>
        <p:nvGrpSpPr>
          <p:cNvPr id="264" name="组合 263"/>
          <p:cNvGrpSpPr>
            <a:grpSpLocks noChangeAspect="1"/>
          </p:cNvGrpSpPr>
          <p:nvPr/>
        </p:nvGrpSpPr>
        <p:grpSpPr>
          <a:xfrm>
            <a:off x="588645" y="906145"/>
            <a:ext cx="1439863" cy="1439863"/>
            <a:chOff x="864" y="2640"/>
            <a:chExt cx="907" cy="907"/>
          </a:xfrm>
        </p:grpSpPr>
        <p:sp>
          <p:nvSpPr>
            <p:cNvPr id="265" name="矩形 298269"/>
            <p:cNvSpPr>
              <a:spLocks noChangeAspect="1"/>
            </p:cNvSpPr>
            <p:nvPr/>
          </p:nvSpPr>
          <p:spPr>
            <a:xfrm>
              <a:off x="864" y="2640"/>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66" name="矩形 298270"/>
            <p:cNvSpPr>
              <a:spLocks noChangeAspect="1"/>
            </p:cNvSpPr>
            <p:nvPr/>
          </p:nvSpPr>
          <p:spPr>
            <a:xfrm>
              <a:off x="1016" y="2640"/>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67" name="矩形 298271"/>
            <p:cNvSpPr>
              <a:spLocks noChangeAspect="1"/>
            </p:cNvSpPr>
            <p:nvPr/>
          </p:nvSpPr>
          <p:spPr>
            <a:xfrm>
              <a:off x="1167" y="2640"/>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68" name="矩形 298272"/>
            <p:cNvSpPr>
              <a:spLocks noChangeAspect="1"/>
            </p:cNvSpPr>
            <p:nvPr/>
          </p:nvSpPr>
          <p:spPr>
            <a:xfrm>
              <a:off x="864" y="279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69" name="矩形 298273"/>
            <p:cNvSpPr>
              <a:spLocks noChangeAspect="1"/>
            </p:cNvSpPr>
            <p:nvPr/>
          </p:nvSpPr>
          <p:spPr>
            <a:xfrm>
              <a:off x="1016" y="279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70" name="矩形 298274"/>
            <p:cNvSpPr>
              <a:spLocks noChangeAspect="1"/>
            </p:cNvSpPr>
            <p:nvPr/>
          </p:nvSpPr>
          <p:spPr>
            <a:xfrm>
              <a:off x="1167" y="279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71" name="矩形 298275"/>
            <p:cNvSpPr>
              <a:spLocks noChangeAspect="1"/>
            </p:cNvSpPr>
            <p:nvPr/>
          </p:nvSpPr>
          <p:spPr>
            <a:xfrm>
              <a:off x="864"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72" name="矩形 298276"/>
            <p:cNvSpPr>
              <a:spLocks noChangeAspect="1"/>
            </p:cNvSpPr>
            <p:nvPr/>
          </p:nvSpPr>
          <p:spPr>
            <a:xfrm>
              <a:off x="1016"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73" name="矩形 298277"/>
            <p:cNvSpPr>
              <a:spLocks noChangeAspect="1"/>
            </p:cNvSpPr>
            <p:nvPr/>
          </p:nvSpPr>
          <p:spPr>
            <a:xfrm>
              <a:off x="1167" y="2943"/>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74" name="矩形 298278"/>
            <p:cNvSpPr>
              <a:spLocks noChangeAspect="1"/>
            </p:cNvSpPr>
            <p:nvPr/>
          </p:nvSpPr>
          <p:spPr>
            <a:xfrm>
              <a:off x="1315" y="2640"/>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75" name="矩形 298279"/>
            <p:cNvSpPr>
              <a:spLocks noChangeAspect="1"/>
            </p:cNvSpPr>
            <p:nvPr/>
          </p:nvSpPr>
          <p:spPr>
            <a:xfrm>
              <a:off x="1466" y="2640"/>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76" name="矩形 298280"/>
            <p:cNvSpPr>
              <a:spLocks noChangeAspect="1"/>
            </p:cNvSpPr>
            <p:nvPr/>
          </p:nvSpPr>
          <p:spPr>
            <a:xfrm>
              <a:off x="1618" y="2640"/>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77" name="矩形 298281"/>
            <p:cNvSpPr>
              <a:spLocks noChangeAspect="1"/>
            </p:cNvSpPr>
            <p:nvPr/>
          </p:nvSpPr>
          <p:spPr>
            <a:xfrm>
              <a:off x="1315" y="279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78" name="矩形 298282"/>
            <p:cNvSpPr>
              <a:spLocks noChangeAspect="1"/>
            </p:cNvSpPr>
            <p:nvPr/>
          </p:nvSpPr>
          <p:spPr>
            <a:xfrm>
              <a:off x="1466" y="279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79" name="矩形 298283"/>
            <p:cNvSpPr>
              <a:spLocks noChangeAspect="1"/>
            </p:cNvSpPr>
            <p:nvPr/>
          </p:nvSpPr>
          <p:spPr>
            <a:xfrm>
              <a:off x="1618" y="279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80" name="矩形 298284"/>
            <p:cNvSpPr>
              <a:spLocks noChangeAspect="1"/>
            </p:cNvSpPr>
            <p:nvPr/>
          </p:nvSpPr>
          <p:spPr>
            <a:xfrm>
              <a:off x="1315"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81" name="矩形 298285"/>
            <p:cNvSpPr>
              <a:spLocks noChangeAspect="1"/>
            </p:cNvSpPr>
            <p:nvPr/>
          </p:nvSpPr>
          <p:spPr>
            <a:xfrm>
              <a:off x="1466"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82" name="矩形 298286"/>
            <p:cNvSpPr>
              <a:spLocks noChangeAspect="1"/>
            </p:cNvSpPr>
            <p:nvPr/>
          </p:nvSpPr>
          <p:spPr>
            <a:xfrm>
              <a:off x="1618" y="2943"/>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83" name="矩形 298287"/>
            <p:cNvSpPr>
              <a:spLocks noChangeAspect="1"/>
            </p:cNvSpPr>
            <p:nvPr/>
          </p:nvSpPr>
          <p:spPr>
            <a:xfrm>
              <a:off x="864"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84" name="矩形 298288"/>
            <p:cNvSpPr>
              <a:spLocks noChangeAspect="1"/>
            </p:cNvSpPr>
            <p:nvPr/>
          </p:nvSpPr>
          <p:spPr>
            <a:xfrm>
              <a:off x="1016"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85" name="矩形 298289"/>
            <p:cNvSpPr>
              <a:spLocks noChangeAspect="1"/>
            </p:cNvSpPr>
            <p:nvPr/>
          </p:nvSpPr>
          <p:spPr>
            <a:xfrm>
              <a:off x="1167"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86" name="矩形 298290"/>
            <p:cNvSpPr>
              <a:spLocks noChangeAspect="1"/>
            </p:cNvSpPr>
            <p:nvPr/>
          </p:nvSpPr>
          <p:spPr>
            <a:xfrm>
              <a:off x="864" y="324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87" name="矩形 298291"/>
            <p:cNvSpPr>
              <a:spLocks noChangeAspect="1"/>
            </p:cNvSpPr>
            <p:nvPr/>
          </p:nvSpPr>
          <p:spPr>
            <a:xfrm>
              <a:off x="1016" y="324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88" name="矩形 298292"/>
            <p:cNvSpPr>
              <a:spLocks noChangeAspect="1"/>
            </p:cNvSpPr>
            <p:nvPr/>
          </p:nvSpPr>
          <p:spPr>
            <a:xfrm>
              <a:off x="1167" y="324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89" name="矩形 298293"/>
            <p:cNvSpPr>
              <a:spLocks noChangeAspect="1"/>
            </p:cNvSpPr>
            <p:nvPr/>
          </p:nvSpPr>
          <p:spPr>
            <a:xfrm>
              <a:off x="864" y="3394"/>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90" name="矩形 298294"/>
            <p:cNvSpPr>
              <a:spLocks noChangeAspect="1"/>
            </p:cNvSpPr>
            <p:nvPr/>
          </p:nvSpPr>
          <p:spPr>
            <a:xfrm>
              <a:off x="1016" y="3394"/>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91" name="矩形 298295"/>
            <p:cNvSpPr>
              <a:spLocks noChangeAspect="1"/>
            </p:cNvSpPr>
            <p:nvPr/>
          </p:nvSpPr>
          <p:spPr>
            <a:xfrm>
              <a:off x="1167" y="3394"/>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92" name="矩形 298296"/>
            <p:cNvSpPr>
              <a:spLocks noChangeAspect="1"/>
            </p:cNvSpPr>
            <p:nvPr/>
          </p:nvSpPr>
          <p:spPr>
            <a:xfrm>
              <a:off x="1315"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93" name="矩形 298297"/>
            <p:cNvSpPr>
              <a:spLocks noChangeAspect="1"/>
            </p:cNvSpPr>
            <p:nvPr/>
          </p:nvSpPr>
          <p:spPr>
            <a:xfrm>
              <a:off x="1466"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94" name="矩形 298298"/>
            <p:cNvSpPr>
              <a:spLocks noChangeAspect="1"/>
            </p:cNvSpPr>
            <p:nvPr/>
          </p:nvSpPr>
          <p:spPr>
            <a:xfrm>
              <a:off x="1618" y="3091"/>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95" name="矩形 298299"/>
            <p:cNvSpPr>
              <a:spLocks noChangeAspect="1"/>
            </p:cNvSpPr>
            <p:nvPr/>
          </p:nvSpPr>
          <p:spPr>
            <a:xfrm>
              <a:off x="1315" y="3242"/>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96" name="矩形 298300"/>
            <p:cNvSpPr>
              <a:spLocks noChangeAspect="1"/>
            </p:cNvSpPr>
            <p:nvPr/>
          </p:nvSpPr>
          <p:spPr>
            <a:xfrm>
              <a:off x="1466" y="324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97" name="矩形 298301"/>
            <p:cNvSpPr>
              <a:spLocks noChangeAspect="1"/>
            </p:cNvSpPr>
            <p:nvPr/>
          </p:nvSpPr>
          <p:spPr>
            <a:xfrm>
              <a:off x="1618" y="3242"/>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98" name="矩形 298302"/>
            <p:cNvSpPr>
              <a:spLocks noChangeAspect="1"/>
            </p:cNvSpPr>
            <p:nvPr/>
          </p:nvSpPr>
          <p:spPr>
            <a:xfrm>
              <a:off x="1315" y="3394"/>
              <a:ext cx="153" cy="153"/>
            </a:xfrm>
            <a:prstGeom prst="rect">
              <a:avLst/>
            </a:prstGeom>
            <a:solidFill>
              <a:schemeClr val="tx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299" name="矩形 298303"/>
            <p:cNvSpPr>
              <a:spLocks noChangeAspect="1"/>
            </p:cNvSpPr>
            <p:nvPr/>
          </p:nvSpPr>
          <p:spPr>
            <a:xfrm>
              <a:off x="1466" y="3394"/>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300" name="矩形 298304"/>
            <p:cNvSpPr>
              <a:spLocks noChangeAspect="1"/>
            </p:cNvSpPr>
            <p:nvPr/>
          </p:nvSpPr>
          <p:spPr>
            <a:xfrm>
              <a:off x="1618" y="3394"/>
              <a:ext cx="153" cy="153"/>
            </a:xfrm>
            <a:prstGeom prst="rect">
              <a:avLst/>
            </a:prstGeom>
            <a:solidFill>
              <a:schemeClr val="bg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p:tgtEl>
                                          <p:spTgt spid="4"/>
                                        </p:tgtEl>
                                        <p:attrNameLst>
                                          <p:attrName>ppt_y</p:attrName>
                                        </p:attrNameLst>
                                      </p:cBhvr>
                                      <p:tavLst>
                                        <p:tav tm="0">
                                          <p:val>
                                            <p:strVal val="#ppt_y+#ppt_h*1.125000"/>
                                          </p:val>
                                        </p:tav>
                                        <p:tav tm="100000">
                                          <p:val>
                                            <p:strVal val="#ppt_y"/>
                                          </p:val>
                                        </p:tav>
                                      </p:tavLst>
                                    </p:anim>
                                    <p:animEffect transition="in" filter="wipe(up)">
                                      <p:cBhvr>
                                        <p:cTn id="8" dur="8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98459"/>
                                        </p:tgtEl>
                                        <p:attrNameLst>
                                          <p:attrName>style.visibility</p:attrName>
                                        </p:attrNameLst>
                                      </p:cBhvr>
                                      <p:to>
                                        <p:strVal val="visible"/>
                                      </p:to>
                                    </p:set>
                                    <p:animEffect transition="in" filter="blinds(horizontal)">
                                      <p:cBhvr>
                                        <p:cTn id="13" dur="500"/>
                                        <p:tgtEl>
                                          <p:spTgt spid="298459"/>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98460"/>
                                        </p:tgtEl>
                                        <p:attrNameLst>
                                          <p:attrName>style.visibility</p:attrName>
                                        </p:attrNameLst>
                                      </p:cBhvr>
                                      <p:to>
                                        <p:strVal val="visible"/>
                                      </p:to>
                                    </p:set>
                                    <p:animEffect transition="in" filter="blinds(horizontal)">
                                      <p:cBhvr>
                                        <p:cTn id="18" dur="500"/>
                                        <p:tgtEl>
                                          <p:spTgt spid="29846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23"/>
                                        </p:tgtEl>
                                        <p:attrNameLst>
                                          <p:attrName>style.visibility</p:attrName>
                                        </p:attrNameLst>
                                      </p:cBhvr>
                                      <p:to>
                                        <p:strVal val="visible"/>
                                      </p:to>
                                    </p:set>
                                    <p:animEffect transition="in" filter="blinds(horizontal)">
                                      <p:cBhvr>
                                        <p:cTn id="23" dur="500"/>
                                        <p:tgtEl>
                                          <p:spTgt spid="123"/>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33"/>
                                        </p:tgtEl>
                                        <p:attrNameLst>
                                          <p:attrName>style.visibility</p:attrName>
                                        </p:attrNameLst>
                                      </p:cBhvr>
                                      <p:to>
                                        <p:strVal val="visible"/>
                                      </p:to>
                                    </p:set>
                                    <p:animEffect transition="in" filter="blinds(horizontal)">
                                      <p:cBhvr>
                                        <p:cTn id="28" dur="500"/>
                                        <p:tgtEl>
                                          <p:spTgt spid="133"/>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170"/>
                                        </p:tgtEl>
                                        <p:attrNameLst>
                                          <p:attrName>style.visibility</p:attrName>
                                        </p:attrNameLst>
                                      </p:cBhvr>
                                      <p:to>
                                        <p:strVal val="visible"/>
                                      </p:to>
                                    </p:set>
                                    <p:animEffect transition="in" filter="blinds(horizontal)">
                                      <p:cBhvr>
                                        <p:cTn id="33" dur="500"/>
                                        <p:tgtEl>
                                          <p:spTgt spid="170"/>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80"/>
                                        </p:tgtEl>
                                        <p:attrNameLst>
                                          <p:attrName>style.visibility</p:attrName>
                                        </p:attrNameLst>
                                      </p:cBhvr>
                                      <p:to>
                                        <p:strVal val="visible"/>
                                      </p:to>
                                    </p:set>
                                    <p:animEffect transition="in" filter="blinds(horizontal)">
                                      <p:cBhvr>
                                        <p:cTn id="38" dur="500"/>
                                        <p:tgtEl>
                                          <p:spTgt spid="180"/>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217"/>
                                        </p:tgtEl>
                                        <p:attrNameLst>
                                          <p:attrName>style.visibility</p:attrName>
                                        </p:attrNameLst>
                                      </p:cBhvr>
                                      <p:to>
                                        <p:strVal val="visible"/>
                                      </p:to>
                                    </p:set>
                                    <p:animEffect transition="in" filter="blinds(horizontal)">
                                      <p:cBhvr>
                                        <p:cTn id="43" dur="500"/>
                                        <p:tgtEl>
                                          <p:spTgt spid="217"/>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227"/>
                                        </p:tgtEl>
                                        <p:attrNameLst>
                                          <p:attrName>style.visibility</p:attrName>
                                        </p:attrNameLst>
                                      </p:cBhvr>
                                      <p:to>
                                        <p:strVal val="visible"/>
                                      </p:to>
                                    </p:set>
                                    <p:animEffect transition="in" filter="blinds(horizontal)">
                                      <p:cBhvr>
                                        <p:cTn id="48" dur="500"/>
                                        <p:tgtEl>
                                          <p:spTgt spid="227"/>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264"/>
                                        </p:tgtEl>
                                        <p:attrNameLst>
                                          <p:attrName>style.visibility</p:attrName>
                                        </p:attrNameLst>
                                      </p:cBhvr>
                                      <p:to>
                                        <p:strVal val="visible"/>
                                      </p:to>
                                    </p:set>
                                    <p:animEffect transition="in" filter="blinds(horizontal)">
                                      <p:cBhvr>
                                        <p:cTn id="53" dur="5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 name="TextBox 81"/>
          <p:cNvSpPr txBox="1"/>
          <p:nvPr/>
        </p:nvSpPr>
        <p:spPr>
          <a:xfrm>
            <a:off x="702945" y="706755"/>
            <a:ext cx="2727325" cy="460375"/>
          </a:xfrm>
          <a:prstGeom prst="rect">
            <a:avLst/>
          </a:prstGeom>
          <a:noFill/>
        </p:spPr>
        <p:txBody>
          <a:bodyPr wrap="square" rtlCol="0">
            <a:spAutoFit/>
          </a:bodyPr>
          <a:p>
            <a:pPr algn="ctr"/>
            <a:r>
              <a:rPr lang="zh-CN" altLang="en-US" sz="2400" b="1" dirty="0" smtClean="0">
                <a:solidFill>
                  <a:srgbClr val="1399EE"/>
                </a:solidFill>
                <a:latin typeface="+mn-ea"/>
                <a:cs typeface="Glegoo"/>
              </a:rPr>
              <a:t>图片的二值化</a:t>
            </a:r>
            <a:endParaRPr lang="zh-CN" altLang="en-US" sz="2400" b="1" dirty="0" smtClean="0">
              <a:solidFill>
                <a:srgbClr val="1399EE"/>
              </a:solidFill>
              <a:latin typeface="+mn-ea"/>
              <a:cs typeface="Glegoo"/>
            </a:endParaRPr>
          </a:p>
        </p:txBody>
      </p:sp>
      <p:pic>
        <p:nvPicPr>
          <p:cNvPr id="2" name="图片 1" descr="e22a5dd28e6247b077a028fe7fb1ede9"/>
          <p:cNvPicPr>
            <a:picLocks noChangeAspect="1"/>
          </p:cNvPicPr>
          <p:nvPr/>
        </p:nvPicPr>
        <p:blipFill>
          <a:blip r:embed="rId1"/>
          <a:stretch>
            <a:fillRect/>
          </a:stretch>
        </p:blipFill>
        <p:spPr>
          <a:xfrm>
            <a:off x="907415" y="1310005"/>
            <a:ext cx="5147310" cy="28816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800"/>
                                        <p:tgtEl>
                                          <p:spTgt spid="82"/>
                                        </p:tgtEl>
                                        <p:attrNameLst>
                                          <p:attrName>ppt_y</p:attrName>
                                        </p:attrNameLst>
                                      </p:cBhvr>
                                      <p:tavLst>
                                        <p:tav tm="0">
                                          <p:val>
                                            <p:strVal val="#ppt_y+#ppt_h*1.125000"/>
                                          </p:val>
                                        </p:tav>
                                        <p:tav tm="100000">
                                          <p:val>
                                            <p:strVal val="#ppt_y"/>
                                          </p:val>
                                        </p:tav>
                                      </p:tavLst>
                                    </p:anim>
                                    <p:animEffect transition="in" filter="wipe(up)">
                                      <p:cBhvr>
                                        <p:cTn id="8" dur="8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 name="TextBox 81"/>
          <p:cNvSpPr txBox="1"/>
          <p:nvPr/>
        </p:nvSpPr>
        <p:spPr>
          <a:xfrm>
            <a:off x="702945" y="706755"/>
            <a:ext cx="2727325" cy="460375"/>
          </a:xfrm>
          <a:prstGeom prst="rect">
            <a:avLst/>
          </a:prstGeom>
          <a:noFill/>
        </p:spPr>
        <p:txBody>
          <a:bodyPr wrap="square" rtlCol="0">
            <a:spAutoFit/>
          </a:bodyPr>
          <a:p>
            <a:pPr algn="ctr"/>
            <a:r>
              <a:rPr lang="zh-CN" altLang="en-US" sz="2400" b="1" dirty="0" smtClean="0">
                <a:solidFill>
                  <a:srgbClr val="1399EE"/>
                </a:solidFill>
                <a:latin typeface="+mn-ea"/>
                <a:cs typeface="Glegoo"/>
              </a:rPr>
              <a:t>图片的二值化</a:t>
            </a:r>
            <a:endParaRPr lang="zh-CN" altLang="en-US" sz="2400" b="1" dirty="0" smtClean="0">
              <a:solidFill>
                <a:srgbClr val="1399EE"/>
              </a:solidFill>
              <a:latin typeface="+mn-ea"/>
              <a:cs typeface="Glegoo"/>
            </a:endParaRPr>
          </a:p>
        </p:txBody>
      </p:sp>
      <p:pic>
        <p:nvPicPr>
          <p:cNvPr id="3" name="图片 2"/>
          <p:cNvPicPr>
            <a:picLocks noChangeAspect="1"/>
          </p:cNvPicPr>
          <p:nvPr/>
        </p:nvPicPr>
        <p:blipFill>
          <a:blip r:embed="rId1"/>
          <a:stretch>
            <a:fillRect/>
          </a:stretch>
        </p:blipFill>
        <p:spPr>
          <a:xfrm>
            <a:off x="1399540" y="1245870"/>
            <a:ext cx="6198235" cy="30543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800"/>
                                        <p:tgtEl>
                                          <p:spTgt spid="82"/>
                                        </p:tgtEl>
                                        <p:attrNameLst>
                                          <p:attrName>ppt_y</p:attrName>
                                        </p:attrNameLst>
                                      </p:cBhvr>
                                      <p:tavLst>
                                        <p:tav tm="0">
                                          <p:val>
                                            <p:strVal val="#ppt_y+#ppt_h*1.125000"/>
                                          </p:val>
                                        </p:tav>
                                        <p:tav tm="100000">
                                          <p:val>
                                            <p:strVal val="#ppt_y"/>
                                          </p:val>
                                        </p:tav>
                                      </p:tavLst>
                                    </p:anim>
                                    <p:animEffect transition="in" filter="wipe(up)">
                                      <p:cBhvr>
                                        <p:cTn id="8" dur="8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 name="TextBox 81"/>
          <p:cNvSpPr txBox="1"/>
          <p:nvPr/>
        </p:nvSpPr>
        <p:spPr>
          <a:xfrm>
            <a:off x="702945" y="706755"/>
            <a:ext cx="2727325" cy="460375"/>
          </a:xfrm>
          <a:prstGeom prst="rect">
            <a:avLst/>
          </a:prstGeom>
          <a:noFill/>
        </p:spPr>
        <p:txBody>
          <a:bodyPr wrap="square" rtlCol="0">
            <a:spAutoFit/>
          </a:bodyPr>
          <a:p>
            <a:pPr algn="ctr"/>
            <a:r>
              <a:rPr lang="zh-CN" altLang="en-US" sz="2400" b="1" dirty="0" smtClean="0">
                <a:solidFill>
                  <a:srgbClr val="1399EE"/>
                </a:solidFill>
                <a:latin typeface="+mn-ea"/>
                <a:cs typeface="Glegoo"/>
              </a:rPr>
              <a:t>图片的二值化</a:t>
            </a:r>
            <a:endParaRPr lang="zh-CN" altLang="en-US" sz="2400" b="1" dirty="0" smtClean="0">
              <a:solidFill>
                <a:srgbClr val="1399EE"/>
              </a:solidFill>
              <a:latin typeface="+mn-ea"/>
              <a:cs typeface="Glegoo"/>
            </a:endParaRPr>
          </a:p>
        </p:txBody>
      </p:sp>
      <p:sp>
        <p:nvSpPr>
          <p:cNvPr id="8" name="内容占位符 2"/>
          <p:cNvSpPr>
            <a:spLocks noGrp="1"/>
          </p:cNvSpPr>
          <p:nvPr>
            <p:ph idx="1"/>
          </p:nvPr>
        </p:nvSpPr>
        <p:spPr>
          <a:xfrm>
            <a:off x="978535" y="1573530"/>
            <a:ext cx="7340600" cy="1997075"/>
          </a:xfrm>
        </p:spPr>
        <p:txBody>
          <a:bodyPr vert="horz" wrap="square" lIns="91440" tIns="45720" rIns="91440" bIns="45720" anchor="t">
            <a:normAutofit/>
          </a:bodyPr>
          <a:p>
            <a:pPr marL="0" indent="0">
              <a:lnSpc>
                <a:spcPct val="150000"/>
              </a:lnSpc>
              <a:buFont typeface="+mj-ea"/>
              <a:buNone/>
            </a:pPr>
            <a:r>
              <a:rPr lang="zh-CN" altLang="en-US" sz="1800" dirty="0">
                <a:latin typeface="Book Antiqua" pitchFamily="18" charset="0"/>
                <a:cs typeface="+mn-cs"/>
                <a:sym typeface="+mn-ea"/>
              </a:rPr>
              <a:t>图像二值化就是将图像上的像素点的灰度值设置为0或255，使整个图像呈现出明显的黑白效果的过程。在数字图像处理中，二值图像占有非常重要的地位。早期的图像识别技术是以图片的二值化处理为基础的。</a:t>
            </a:r>
            <a:endParaRPr lang="zh-CN" altLang="en-US" sz="1800" dirty="0">
              <a:latin typeface="Book Antiqua" pitchFamily="18" charset="0"/>
              <a:cs typeface="+mn-cs"/>
              <a:sym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800"/>
                                        <p:tgtEl>
                                          <p:spTgt spid="82"/>
                                        </p:tgtEl>
                                        <p:attrNameLst>
                                          <p:attrName>ppt_y</p:attrName>
                                        </p:attrNameLst>
                                      </p:cBhvr>
                                      <p:tavLst>
                                        <p:tav tm="0">
                                          <p:val>
                                            <p:strVal val="#ppt_y+#ppt_h*1.125000"/>
                                          </p:val>
                                        </p:tav>
                                        <p:tav tm="100000">
                                          <p:val>
                                            <p:strVal val="#ppt_y"/>
                                          </p:val>
                                        </p:tav>
                                      </p:tavLst>
                                    </p:anim>
                                    <p:animEffect transition="in" filter="wipe(up)">
                                      <p:cBhvr>
                                        <p:cTn id="8" dur="8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035175" y="1365250"/>
            <a:ext cx="3676650" cy="1473200"/>
          </a:xfrm>
          <a:prstGeom prst="rect">
            <a:avLst/>
          </a:prstGeom>
        </p:spPr>
      </p:pic>
      <p:sp>
        <p:nvSpPr>
          <p:cNvPr id="48" name="TextBox 47"/>
          <p:cNvSpPr txBox="1"/>
          <p:nvPr/>
        </p:nvSpPr>
        <p:spPr>
          <a:xfrm>
            <a:off x="1125855" y="3227705"/>
            <a:ext cx="6892290" cy="337185"/>
          </a:xfrm>
          <a:prstGeom prst="rect">
            <a:avLst/>
          </a:prstGeom>
          <a:noFill/>
        </p:spPr>
        <p:txBody>
          <a:bodyPr wrap="square" rtlCol="0">
            <a:spAutoFit/>
          </a:bodyPr>
          <a:p>
            <a:r>
              <a:rPr lang="zh-CN" altLang="en-US" sz="1600" dirty="0" smtClean="0">
                <a:solidFill>
                  <a:schemeClr val="tx1">
                    <a:lumMod val="75000"/>
                    <a:lumOff val="25000"/>
                  </a:schemeClr>
                </a:solidFill>
                <a:latin typeface="+mn-ea"/>
                <a:cs typeface="Lato Light"/>
              </a:rPr>
              <a:t>灰度图保存了临近像素的色差，而二值图凸显了轮廓区域的特征。</a:t>
            </a:r>
            <a:endParaRPr lang="zh-CN" altLang="en-US" sz="1600" dirty="0" smtClean="0">
              <a:solidFill>
                <a:schemeClr val="tx1">
                  <a:lumMod val="75000"/>
                  <a:lumOff val="25000"/>
                </a:schemeClr>
              </a:solidFill>
              <a:latin typeface="+mn-ea"/>
              <a:cs typeface="Lato Ligh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1000"/>
                                        <p:tgtEl>
                                          <p:spTgt spid="48"/>
                                        </p:tgtEl>
                                      </p:cBhvr>
                                    </p:animEffect>
                                    <p:anim calcmode="lin" valueType="num">
                                      <p:cBhvr>
                                        <p:cTn id="8" dur="1000" fill="hold"/>
                                        <p:tgtEl>
                                          <p:spTgt spid="48"/>
                                        </p:tgtEl>
                                        <p:attrNameLst>
                                          <p:attrName>ppt_x</p:attrName>
                                        </p:attrNameLst>
                                      </p:cBhvr>
                                      <p:tavLst>
                                        <p:tav tm="0">
                                          <p:val>
                                            <p:strVal val="#ppt_x"/>
                                          </p:val>
                                        </p:tav>
                                        <p:tav tm="100000">
                                          <p:val>
                                            <p:strVal val="#ppt_x"/>
                                          </p:val>
                                        </p:tav>
                                      </p:tavLst>
                                    </p:anim>
                                    <p:anim calcmode="lin" valueType="num">
                                      <p:cBhvr>
                                        <p:cTn id="9"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511300" y="4509770"/>
            <a:ext cx="5777865" cy="368300"/>
          </a:xfrm>
          <a:prstGeom prst="rect">
            <a:avLst/>
          </a:prstGeom>
          <a:noFill/>
        </p:spPr>
        <p:txBody>
          <a:bodyPr wrap="square" rtlCol="0" anchor="t">
            <a:spAutoFit/>
          </a:bodyPr>
          <a:p>
            <a:r>
              <a:rPr lang="zh-CN" altLang="en-US"/>
              <a:t>二值化处理后的图片，通过像素点的密度提现灰度特征。</a:t>
            </a:r>
            <a:endParaRPr lang="zh-CN" altLang="en-US"/>
          </a:p>
        </p:txBody>
      </p:sp>
      <p:pic>
        <p:nvPicPr>
          <p:cNvPr id="3" name="图片 2"/>
          <p:cNvPicPr>
            <a:picLocks noChangeAspect="1"/>
          </p:cNvPicPr>
          <p:nvPr/>
        </p:nvPicPr>
        <p:blipFill>
          <a:blip r:embed="rId1"/>
          <a:stretch>
            <a:fillRect/>
          </a:stretch>
        </p:blipFill>
        <p:spPr>
          <a:xfrm>
            <a:off x="2101850" y="1236980"/>
            <a:ext cx="4597400" cy="31178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971550" y="590550"/>
            <a:ext cx="5410200" cy="34417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1986</Words>
  <Application>WPS 演示</Application>
  <PresentationFormat>全屏显示(16:9)</PresentationFormat>
  <Paragraphs>210</Paragraphs>
  <Slides>36</Slides>
  <Notes>1</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2</vt:i4>
      </vt:variant>
      <vt:variant>
        <vt:lpstr>幻灯片标题</vt:lpstr>
      </vt:variant>
      <vt:variant>
        <vt:i4>36</vt:i4>
      </vt:variant>
    </vt:vector>
  </HeadingPairs>
  <TitlesOfParts>
    <vt:vector size="56" baseType="lpstr">
      <vt:lpstr>Arial</vt:lpstr>
      <vt:lpstr>宋体</vt:lpstr>
      <vt:lpstr>Wingdings</vt:lpstr>
      <vt:lpstr>Glegoo</vt:lpstr>
      <vt:lpstr>Lato Light</vt:lpstr>
      <vt:lpstr>Calibri</vt:lpstr>
      <vt:lpstr>Mission Gothic Regular</vt:lpstr>
      <vt:lpstr>Open Sans</vt:lpstr>
      <vt:lpstr>Signika</vt:lpstr>
      <vt:lpstr>Open Sans Extrabold</vt:lpstr>
      <vt:lpstr>Book Antiqua</vt:lpstr>
      <vt:lpstr>微软雅黑</vt:lpstr>
      <vt:lpstr>Arial Unicode MS</vt:lpstr>
      <vt:lpstr>Segoe Print</vt:lpstr>
      <vt:lpstr>华文细黑</vt:lpstr>
      <vt:lpstr>黑体</vt:lpstr>
      <vt:lpstr>Times New Roman</vt:lpstr>
      <vt:lpstr>Office Theme</vt:lpstr>
      <vt:lpstr>Equation.3</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cjwddz</cp:lastModifiedBy>
  <cp:revision>874</cp:revision>
  <dcterms:created xsi:type="dcterms:W3CDTF">2013-04-14T18:18:00Z</dcterms:created>
  <dcterms:modified xsi:type="dcterms:W3CDTF">2017-07-24T00:22:20Z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2052-10.1.0.6690</vt:lpwstr>
  </property>
</Properties>
</file>